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media/image2.jpg" ContentType="image/jpeg"/>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 id="2147483756" r:id="rId2"/>
    <p:sldMasterId id="2147483762" r:id="rId3"/>
  </p:sldMasterIdLst>
  <p:notesMasterIdLst>
    <p:notesMasterId r:id="rId18"/>
  </p:notesMasterIdLst>
  <p:sldIdLst>
    <p:sldId id="256" r:id="rId4"/>
    <p:sldId id="536" r:id="rId5"/>
    <p:sldId id="257" r:id="rId6"/>
    <p:sldId id="530" r:id="rId7"/>
    <p:sldId id="258" r:id="rId8"/>
    <p:sldId id="259" r:id="rId9"/>
    <p:sldId id="529" r:id="rId10"/>
    <p:sldId id="260" r:id="rId11"/>
    <p:sldId id="262" r:id="rId12"/>
    <p:sldId id="532" r:id="rId13"/>
    <p:sldId id="261" r:id="rId14"/>
    <p:sldId id="535" r:id="rId15"/>
    <p:sldId id="533" r:id="rId16"/>
    <p:sldId id="53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92FEB"/>
    <a:srgbClr val="D606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A91630-97A7-4DDD-A9B2-66F30F4BB594}" v="15" dt="2025-10-01T21:20:21.4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16" autoAdjust="0"/>
    <p:restoredTop sz="94660"/>
  </p:normalViewPr>
  <p:slideViewPr>
    <p:cSldViewPr snapToGrid="0">
      <p:cViewPr varScale="1">
        <p:scale>
          <a:sx n="116" d="100"/>
          <a:sy n="116" d="100"/>
        </p:scale>
        <p:origin x="132" y="86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microsoft.com/office/2016/11/relationships/changesInfo" Target="changesInfos/changesInfo1.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Eggman" userId="f21489ec02b9c6e5" providerId="LiveId" clId="{94EEDC10-18BB-4897-84F3-FDD4AD0DF033}"/>
    <pc:docChg chg="undo redo custSel addSld delSld modSld sldOrd">
      <pc:chgData name="Aaron Eggman" userId="f21489ec02b9c6e5" providerId="LiveId" clId="{94EEDC10-18BB-4897-84F3-FDD4AD0DF033}" dt="2025-06-14T04:50:03.416" v="1498" actId="47"/>
      <pc:docMkLst>
        <pc:docMk/>
      </pc:docMkLst>
      <pc:sldChg chg="add del">
        <pc:chgData name="Aaron Eggman" userId="f21489ec02b9c6e5" providerId="LiveId" clId="{94EEDC10-18BB-4897-84F3-FDD4AD0DF033}" dt="2025-06-10T21:23:54.816" v="9"/>
        <pc:sldMkLst>
          <pc:docMk/>
          <pc:sldMk cId="0" sldId="256"/>
        </pc:sldMkLst>
      </pc:sldChg>
      <pc:sldChg chg="addSp delSp modSp add del mod">
        <pc:chgData name="Aaron Eggman" userId="f21489ec02b9c6e5" providerId="LiveId" clId="{94EEDC10-18BB-4897-84F3-FDD4AD0DF033}" dt="2025-06-14T04:39:49.457" v="1459"/>
        <pc:sldMkLst>
          <pc:docMk/>
          <pc:sldMk cId="0" sldId="257"/>
        </pc:sldMkLst>
      </pc:sldChg>
      <pc:sldChg chg="addSp delSp modSp add del mod">
        <pc:chgData name="Aaron Eggman" userId="f21489ec02b9c6e5" providerId="LiveId" clId="{94EEDC10-18BB-4897-84F3-FDD4AD0DF033}" dt="2025-06-14T04:40:30.076" v="1475" actId="478"/>
        <pc:sldMkLst>
          <pc:docMk/>
          <pc:sldMk cId="0" sldId="258"/>
        </pc:sldMkLst>
      </pc:sldChg>
      <pc:sldChg chg="addSp delSp modSp add del mod">
        <pc:chgData name="Aaron Eggman" userId="f21489ec02b9c6e5" providerId="LiveId" clId="{94EEDC10-18BB-4897-84F3-FDD4AD0DF033}" dt="2025-06-14T04:40:34.339" v="1477" actId="478"/>
        <pc:sldMkLst>
          <pc:docMk/>
          <pc:sldMk cId="0" sldId="259"/>
        </pc:sldMkLst>
      </pc:sldChg>
      <pc:sldChg chg="addSp delSp modSp add del mod">
        <pc:chgData name="Aaron Eggman" userId="f21489ec02b9c6e5" providerId="LiveId" clId="{94EEDC10-18BB-4897-84F3-FDD4AD0DF033}" dt="2025-06-14T04:40:42.682" v="1481" actId="478"/>
        <pc:sldMkLst>
          <pc:docMk/>
          <pc:sldMk cId="0" sldId="260"/>
        </pc:sldMkLst>
      </pc:sldChg>
      <pc:sldChg chg="addSp delSp modSp add del mod">
        <pc:chgData name="Aaron Eggman" userId="f21489ec02b9c6e5" providerId="LiveId" clId="{94EEDC10-18BB-4897-84F3-FDD4AD0DF033}" dt="2025-06-14T04:40:47.349" v="1484" actId="478"/>
        <pc:sldMkLst>
          <pc:docMk/>
          <pc:sldMk cId="0" sldId="261"/>
        </pc:sldMkLst>
      </pc:sldChg>
      <pc:sldChg chg="addSp delSp modSp add del mod">
        <pc:chgData name="Aaron Eggman" userId="f21489ec02b9c6e5" providerId="LiveId" clId="{94EEDC10-18BB-4897-84F3-FDD4AD0DF033}" dt="2025-06-14T04:40:58.729" v="1489" actId="1076"/>
        <pc:sldMkLst>
          <pc:docMk/>
          <pc:sldMk cId="0" sldId="262"/>
        </pc:sldMkLst>
      </pc:sldChg>
      <pc:sldChg chg="del">
        <pc:chgData name="Aaron Eggman" userId="f21489ec02b9c6e5" providerId="LiveId" clId="{94EEDC10-18BB-4897-84F3-FDD4AD0DF033}" dt="2025-06-14T04:50:03.416" v="1498" actId="47"/>
        <pc:sldMkLst>
          <pc:docMk/>
          <pc:sldMk cId="2374874030" sldId="263"/>
        </pc:sldMkLst>
      </pc:sldChg>
      <pc:sldChg chg="del">
        <pc:chgData name="Aaron Eggman" userId="f21489ec02b9c6e5" providerId="LiveId" clId="{94EEDC10-18BB-4897-84F3-FDD4AD0DF033}" dt="2025-06-10T21:44:44.476" v="22" actId="47"/>
        <pc:sldMkLst>
          <pc:docMk/>
          <pc:sldMk cId="768096678" sldId="403"/>
        </pc:sldMkLst>
      </pc:sldChg>
      <pc:sldChg chg="del">
        <pc:chgData name="Aaron Eggman" userId="f21489ec02b9c6e5" providerId="LiveId" clId="{94EEDC10-18BB-4897-84F3-FDD4AD0DF033}" dt="2025-06-10T21:44:44.476" v="22" actId="47"/>
        <pc:sldMkLst>
          <pc:docMk/>
          <pc:sldMk cId="1776699611" sldId="404"/>
        </pc:sldMkLst>
      </pc:sldChg>
      <pc:sldChg chg="del">
        <pc:chgData name="Aaron Eggman" userId="f21489ec02b9c6e5" providerId="LiveId" clId="{94EEDC10-18BB-4897-84F3-FDD4AD0DF033}" dt="2025-06-10T21:44:44.476" v="22" actId="47"/>
        <pc:sldMkLst>
          <pc:docMk/>
          <pc:sldMk cId="419082141" sldId="407"/>
        </pc:sldMkLst>
      </pc:sldChg>
      <pc:sldChg chg="del">
        <pc:chgData name="Aaron Eggman" userId="f21489ec02b9c6e5" providerId="LiveId" clId="{94EEDC10-18BB-4897-84F3-FDD4AD0DF033}" dt="2025-06-10T21:44:44.476" v="22" actId="47"/>
        <pc:sldMkLst>
          <pc:docMk/>
          <pc:sldMk cId="1421204819" sldId="410"/>
        </pc:sldMkLst>
      </pc:sldChg>
      <pc:sldChg chg="del">
        <pc:chgData name="Aaron Eggman" userId="f21489ec02b9c6e5" providerId="LiveId" clId="{94EEDC10-18BB-4897-84F3-FDD4AD0DF033}" dt="2025-06-10T21:44:44.476" v="22" actId="47"/>
        <pc:sldMkLst>
          <pc:docMk/>
          <pc:sldMk cId="4209246340" sldId="413"/>
        </pc:sldMkLst>
      </pc:sldChg>
      <pc:sldChg chg="del">
        <pc:chgData name="Aaron Eggman" userId="f21489ec02b9c6e5" providerId="LiveId" clId="{94EEDC10-18BB-4897-84F3-FDD4AD0DF033}" dt="2025-06-10T21:44:44.476" v="22" actId="47"/>
        <pc:sldMkLst>
          <pc:docMk/>
          <pc:sldMk cId="3044615698" sldId="418"/>
        </pc:sldMkLst>
      </pc:sldChg>
      <pc:sldChg chg="del">
        <pc:chgData name="Aaron Eggman" userId="f21489ec02b9c6e5" providerId="LiveId" clId="{94EEDC10-18BB-4897-84F3-FDD4AD0DF033}" dt="2025-06-10T21:44:44.476" v="22" actId="47"/>
        <pc:sldMkLst>
          <pc:docMk/>
          <pc:sldMk cId="4090587851" sldId="423"/>
        </pc:sldMkLst>
      </pc:sldChg>
      <pc:sldChg chg="modSp mod">
        <pc:chgData name="Aaron Eggman" userId="f21489ec02b9c6e5" providerId="LiveId" clId="{94EEDC10-18BB-4897-84F3-FDD4AD0DF033}" dt="2025-06-10T21:44:58.357" v="33" actId="20577"/>
        <pc:sldMkLst>
          <pc:docMk/>
          <pc:sldMk cId="3442363551" sldId="431"/>
        </pc:sldMkLst>
      </pc:sldChg>
      <pc:sldChg chg="del">
        <pc:chgData name="Aaron Eggman" userId="f21489ec02b9c6e5" providerId="LiveId" clId="{94EEDC10-18BB-4897-84F3-FDD4AD0DF033}" dt="2025-06-10T21:44:44.476" v="22" actId="47"/>
        <pc:sldMkLst>
          <pc:docMk/>
          <pc:sldMk cId="2654192405" sldId="458"/>
        </pc:sldMkLst>
      </pc:sldChg>
      <pc:sldChg chg="del">
        <pc:chgData name="Aaron Eggman" userId="f21489ec02b9c6e5" providerId="LiveId" clId="{94EEDC10-18BB-4897-84F3-FDD4AD0DF033}" dt="2025-06-10T21:44:44.476" v="22" actId="47"/>
        <pc:sldMkLst>
          <pc:docMk/>
          <pc:sldMk cId="3270269897" sldId="459"/>
        </pc:sldMkLst>
      </pc:sldChg>
      <pc:sldChg chg="del">
        <pc:chgData name="Aaron Eggman" userId="f21489ec02b9c6e5" providerId="LiveId" clId="{94EEDC10-18BB-4897-84F3-FDD4AD0DF033}" dt="2025-06-10T21:44:44.476" v="22" actId="47"/>
        <pc:sldMkLst>
          <pc:docMk/>
          <pc:sldMk cId="662805215" sldId="482"/>
        </pc:sldMkLst>
      </pc:sldChg>
      <pc:sldChg chg="del">
        <pc:chgData name="Aaron Eggman" userId="f21489ec02b9c6e5" providerId="LiveId" clId="{94EEDC10-18BB-4897-84F3-FDD4AD0DF033}" dt="2025-06-10T21:44:44.476" v="22" actId="47"/>
        <pc:sldMkLst>
          <pc:docMk/>
          <pc:sldMk cId="327608969" sldId="497"/>
        </pc:sldMkLst>
      </pc:sldChg>
      <pc:sldChg chg="del">
        <pc:chgData name="Aaron Eggman" userId="f21489ec02b9c6e5" providerId="LiveId" clId="{94EEDC10-18BB-4897-84F3-FDD4AD0DF033}" dt="2025-06-10T21:44:44.476" v="22" actId="47"/>
        <pc:sldMkLst>
          <pc:docMk/>
          <pc:sldMk cId="28746332" sldId="501"/>
        </pc:sldMkLst>
      </pc:sldChg>
      <pc:sldChg chg="del">
        <pc:chgData name="Aaron Eggman" userId="f21489ec02b9c6e5" providerId="LiveId" clId="{94EEDC10-18BB-4897-84F3-FDD4AD0DF033}" dt="2025-06-10T21:44:44.476" v="22" actId="47"/>
        <pc:sldMkLst>
          <pc:docMk/>
          <pc:sldMk cId="3612953442" sldId="502"/>
        </pc:sldMkLst>
      </pc:sldChg>
      <pc:sldChg chg="del">
        <pc:chgData name="Aaron Eggman" userId="f21489ec02b9c6e5" providerId="LiveId" clId="{94EEDC10-18BB-4897-84F3-FDD4AD0DF033}" dt="2025-06-10T21:44:44.476" v="22" actId="47"/>
        <pc:sldMkLst>
          <pc:docMk/>
          <pc:sldMk cId="3412533512" sldId="503"/>
        </pc:sldMkLst>
      </pc:sldChg>
      <pc:sldChg chg="del">
        <pc:chgData name="Aaron Eggman" userId="f21489ec02b9c6e5" providerId="LiveId" clId="{94EEDC10-18BB-4897-84F3-FDD4AD0DF033}" dt="2025-06-10T21:44:44.476" v="22" actId="47"/>
        <pc:sldMkLst>
          <pc:docMk/>
          <pc:sldMk cId="2421076511" sldId="504"/>
        </pc:sldMkLst>
      </pc:sldChg>
      <pc:sldChg chg="del">
        <pc:chgData name="Aaron Eggman" userId="f21489ec02b9c6e5" providerId="LiveId" clId="{94EEDC10-18BB-4897-84F3-FDD4AD0DF033}" dt="2025-06-10T21:44:44.476" v="22" actId="47"/>
        <pc:sldMkLst>
          <pc:docMk/>
          <pc:sldMk cId="2734343000" sldId="507"/>
        </pc:sldMkLst>
      </pc:sldChg>
      <pc:sldChg chg="del">
        <pc:chgData name="Aaron Eggman" userId="f21489ec02b9c6e5" providerId="LiveId" clId="{94EEDC10-18BB-4897-84F3-FDD4AD0DF033}" dt="2025-06-10T21:44:44.476" v="22" actId="47"/>
        <pc:sldMkLst>
          <pc:docMk/>
          <pc:sldMk cId="3460222466" sldId="508"/>
        </pc:sldMkLst>
      </pc:sldChg>
      <pc:sldChg chg="del">
        <pc:chgData name="Aaron Eggman" userId="f21489ec02b9c6e5" providerId="LiveId" clId="{94EEDC10-18BB-4897-84F3-FDD4AD0DF033}" dt="2025-06-10T21:44:44.476" v="22" actId="47"/>
        <pc:sldMkLst>
          <pc:docMk/>
          <pc:sldMk cId="1832230776" sldId="509"/>
        </pc:sldMkLst>
      </pc:sldChg>
      <pc:sldChg chg="del">
        <pc:chgData name="Aaron Eggman" userId="f21489ec02b9c6e5" providerId="LiveId" clId="{94EEDC10-18BB-4897-84F3-FDD4AD0DF033}" dt="2025-06-10T21:44:44.476" v="22" actId="47"/>
        <pc:sldMkLst>
          <pc:docMk/>
          <pc:sldMk cId="2642606185" sldId="510"/>
        </pc:sldMkLst>
      </pc:sldChg>
      <pc:sldChg chg="del">
        <pc:chgData name="Aaron Eggman" userId="f21489ec02b9c6e5" providerId="LiveId" clId="{94EEDC10-18BB-4897-84F3-FDD4AD0DF033}" dt="2025-06-10T21:44:44.476" v="22" actId="47"/>
        <pc:sldMkLst>
          <pc:docMk/>
          <pc:sldMk cId="6560178" sldId="512"/>
        </pc:sldMkLst>
      </pc:sldChg>
      <pc:sldChg chg="del">
        <pc:chgData name="Aaron Eggman" userId="f21489ec02b9c6e5" providerId="LiveId" clId="{94EEDC10-18BB-4897-84F3-FDD4AD0DF033}" dt="2025-06-10T21:44:44.476" v="22" actId="47"/>
        <pc:sldMkLst>
          <pc:docMk/>
          <pc:sldMk cId="2904685257" sldId="513"/>
        </pc:sldMkLst>
      </pc:sldChg>
      <pc:sldChg chg="del">
        <pc:chgData name="Aaron Eggman" userId="f21489ec02b9c6e5" providerId="LiveId" clId="{94EEDC10-18BB-4897-84F3-FDD4AD0DF033}" dt="2025-06-10T21:44:44.476" v="22" actId="47"/>
        <pc:sldMkLst>
          <pc:docMk/>
          <pc:sldMk cId="4104197748" sldId="514"/>
        </pc:sldMkLst>
      </pc:sldChg>
      <pc:sldChg chg="del">
        <pc:chgData name="Aaron Eggman" userId="f21489ec02b9c6e5" providerId="LiveId" clId="{94EEDC10-18BB-4897-84F3-FDD4AD0DF033}" dt="2025-06-10T21:44:44.476" v="22" actId="47"/>
        <pc:sldMkLst>
          <pc:docMk/>
          <pc:sldMk cId="1226966172" sldId="515"/>
        </pc:sldMkLst>
      </pc:sldChg>
      <pc:sldChg chg="del">
        <pc:chgData name="Aaron Eggman" userId="f21489ec02b9c6e5" providerId="LiveId" clId="{94EEDC10-18BB-4897-84F3-FDD4AD0DF033}" dt="2025-06-10T21:44:44.476" v="22" actId="47"/>
        <pc:sldMkLst>
          <pc:docMk/>
          <pc:sldMk cId="4086859260" sldId="516"/>
        </pc:sldMkLst>
      </pc:sldChg>
      <pc:sldChg chg="del">
        <pc:chgData name="Aaron Eggman" userId="f21489ec02b9c6e5" providerId="LiveId" clId="{94EEDC10-18BB-4897-84F3-FDD4AD0DF033}" dt="2025-06-10T21:44:44.476" v="22" actId="47"/>
        <pc:sldMkLst>
          <pc:docMk/>
          <pc:sldMk cId="1758246047" sldId="519"/>
        </pc:sldMkLst>
      </pc:sldChg>
      <pc:sldChg chg="del">
        <pc:chgData name="Aaron Eggman" userId="f21489ec02b9c6e5" providerId="LiveId" clId="{94EEDC10-18BB-4897-84F3-FDD4AD0DF033}" dt="2025-06-10T21:44:44.476" v="22" actId="47"/>
        <pc:sldMkLst>
          <pc:docMk/>
          <pc:sldMk cId="3084390325" sldId="520"/>
        </pc:sldMkLst>
      </pc:sldChg>
      <pc:sldChg chg="del">
        <pc:chgData name="Aaron Eggman" userId="f21489ec02b9c6e5" providerId="LiveId" clId="{94EEDC10-18BB-4897-84F3-FDD4AD0DF033}" dt="2025-06-10T21:44:44.476" v="22" actId="47"/>
        <pc:sldMkLst>
          <pc:docMk/>
          <pc:sldMk cId="549711362" sldId="522"/>
        </pc:sldMkLst>
      </pc:sldChg>
      <pc:sldChg chg="del">
        <pc:chgData name="Aaron Eggman" userId="f21489ec02b9c6e5" providerId="LiveId" clId="{94EEDC10-18BB-4897-84F3-FDD4AD0DF033}" dt="2025-06-10T21:44:44.476" v="22" actId="47"/>
        <pc:sldMkLst>
          <pc:docMk/>
          <pc:sldMk cId="682796513" sldId="523"/>
        </pc:sldMkLst>
      </pc:sldChg>
      <pc:sldChg chg="del">
        <pc:chgData name="Aaron Eggman" userId="f21489ec02b9c6e5" providerId="LiveId" clId="{94EEDC10-18BB-4897-84F3-FDD4AD0DF033}" dt="2025-06-10T21:44:44.476" v="22" actId="47"/>
        <pc:sldMkLst>
          <pc:docMk/>
          <pc:sldMk cId="15711907" sldId="525"/>
        </pc:sldMkLst>
      </pc:sldChg>
      <pc:sldChg chg="del">
        <pc:chgData name="Aaron Eggman" userId="f21489ec02b9c6e5" providerId="LiveId" clId="{94EEDC10-18BB-4897-84F3-FDD4AD0DF033}" dt="2025-06-10T21:44:44.476" v="22" actId="47"/>
        <pc:sldMkLst>
          <pc:docMk/>
          <pc:sldMk cId="4081256393" sldId="526"/>
        </pc:sldMkLst>
      </pc:sldChg>
      <pc:sldChg chg="del">
        <pc:chgData name="Aaron Eggman" userId="f21489ec02b9c6e5" providerId="LiveId" clId="{94EEDC10-18BB-4897-84F3-FDD4AD0DF033}" dt="2025-06-10T21:44:44.476" v="22" actId="47"/>
        <pc:sldMkLst>
          <pc:docMk/>
          <pc:sldMk cId="3496865260" sldId="527"/>
        </pc:sldMkLst>
      </pc:sldChg>
      <pc:sldChg chg="addSp delSp modSp mod">
        <pc:chgData name="Aaron Eggman" userId="f21489ec02b9c6e5" providerId="LiveId" clId="{94EEDC10-18BB-4897-84F3-FDD4AD0DF033}" dt="2025-06-10T21:43:19.707" v="18" actId="26606"/>
        <pc:sldMkLst>
          <pc:docMk/>
          <pc:sldMk cId="991942725" sldId="528"/>
        </pc:sldMkLst>
      </pc:sldChg>
      <pc:sldChg chg="addSp delSp modSp add mod modNotesTx">
        <pc:chgData name="Aaron Eggman" userId="f21489ec02b9c6e5" providerId="LiveId" clId="{94EEDC10-18BB-4897-84F3-FDD4AD0DF033}" dt="2025-06-14T04:40:38.997" v="1479" actId="478"/>
        <pc:sldMkLst>
          <pc:docMk/>
          <pc:sldMk cId="1369232925" sldId="529"/>
        </pc:sldMkLst>
      </pc:sldChg>
      <pc:sldChg chg="addSp delSp modSp add mod ord">
        <pc:chgData name="Aaron Eggman" userId="f21489ec02b9c6e5" providerId="LiveId" clId="{94EEDC10-18BB-4897-84F3-FDD4AD0DF033}" dt="2025-06-14T04:40:21.649" v="1473" actId="478"/>
        <pc:sldMkLst>
          <pc:docMk/>
          <pc:sldMk cId="2770561297" sldId="530"/>
        </pc:sldMkLst>
      </pc:sldChg>
      <pc:sldChg chg="addSp delSp modSp add del mod ord">
        <pc:chgData name="Aaron Eggman" userId="f21489ec02b9c6e5" providerId="LiveId" clId="{94EEDC10-18BB-4897-84F3-FDD4AD0DF033}" dt="2025-06-11T17:38:53.849" v="1351" actId="47"/>
        <pc:sldMkLst>
          <pc:docMk/>
          <pc:sldMk cId="4080246004" sldId="531"/>
        </pc:sldMkLst>
      </pc:sldChg>
      <pc:sldChg chg="addSp delSp modSp add mod">
        <pc:chgData name="Aaron Eggman" userId="f21489ec02b9c6e5" providerId="LiveId" clId="{94EEDC10-18BB-4897-84F3-FDD4AD0DF033}" dt="2025-06-14T04:41:21.752" v="1496" actId="478"/>
        <pc:sldMkLst>
          <pc:docMk/>
          <pc:sldMk cId="1757700342" sldId="532"/>
        </pc:sldMkLst>
      </pc:sldChg>
      <pc:sldChg chg="delSp modSp add del mod">
        <pc:chgData name="Aaron Eggman" userId="f21489ec02b9c6e5" providerId="LiveId" clId="{94EEDC10-18BB-4897-84F3-FDD4AD0DF033}" dt="2025-06-14T04:41:14.684" v="1493" actId="478"/>
        <pc:sldMkLst>
          <pc:docMk/>
          <pc:sldMk cId="463303346" sldId="533"/>
        </pc:sldMkLst>
      </pc:sldChg>
      <pc:sldChg chg="add">
        <pc:chgData name="Aaron Eggman" userId="f21489ec02b9c6e5" providerId="LiveId" clId="{94EEDC10-18BB-4897-84F3-FDD4AD0DF033}" dt="2025-06-14T04:49:59.905" v="1497"/>
        <pc:sldMkLst>
          <pc:docMk/>
          <pc:sldMk cId="3868618307" sldId="534"/>
        </pc:sldMkLst>
      </pc:sldChg>
    </pc:docChg>
  </pc:docChgLst>
  <pc:docChgLst>
    <pc:chgData name="Aaron Eggman" userId="f21489ec02b9c6e5" providerId="LiveId" clId="{9392146A-8BF2-4637-BBEB-068F717CC4E4}"/>
    <pc:docChg chg="undo custSel addSld delSld modSld sldOrd delMainMaster">
      <pc:chgData name="Aaron Eggman" userId="f21489ec02b9c6e5" providerId="LiveId" clId="{9392146A-8BF2-4637-BBEB-068F717CC4E4}" dt="2025-10-01T22:21:19.762" v="251" actId="13822"/>
      <pc:docMkLst>
        <pc:docMk/>
      </pc:docMkLst>
      <pc:sldChg chg="add del setBg">
        <pc:chgData name="Aaron Eggman" userId="f21489ec02b9c6e5" providerId="LiveId" clId="{9392146A-8BF2-4637-BBEB-068F717CC4E4}" dt="2025-10-01T21:18:46.798" v="185"/>
        <pc:sldMkLst>
          <pc:docMk/>
          <pc:sldMk cId="0" sldId="256"/>
        </pc:sldMkLst>
      </pc:sldChg>
      <pc:sldChg chg="modSp mod">
        <pc:chgData name="Aaron Eggman" userId="f21489ec02b9c6e5" providerId="LiveId" clId="{9392146A-8BF2-4637-BBEB-068F717CC4E4}" dt="2025-10-01T21:18:57.032" v="186" actId="207"/>
        <pc:sldMkLst>
          <pc:docMk/>
          <pc:sldMk cId="0" sldId="257"/>
        </pc:sldMkLst>
        <pc:spChg chg="mod">
          <ac:chgData name="Aaron Eggman" userId="f21489ec02b9c6e5" providerId="LiveId" clId="{9392146A-8BF2-4637-BBEB-068F717CC4E4}" dt="2025-10-01T21:18:57.032" v="186" actId="207"/>
          <ac:spMkLst>
            <pc:docMk/>
            <pc:sldMk cId="0" sldId="257"/>
            <ac:spMk id="3" creationId="{00000000-0000-0000-0000-000000000000}"/>
          </ac:spMkLst>
        </pc:spChg>
      </pc:sldChg>
      <pc:sldChg chg="addSp delSp modSp mod">
        <pc:chgData name="Aaron Eggman" userId="f21489ec02b9c6e5" providerId="LiveId" clId="{9392146A-8BF2-4637-BBEB-068F717CC4E4}" dt="2025-10-01T21:41:39.626" v="241" actId="13822"/>
        <pc:sldMkLst>
          <pc:docMk/>
          <pc:sldMk cId="0" sldId="258"/>
        </pc:sldMkLst>
        <pc:spChg chg="mod">
          <ac:chgData name="Aaron Eggman" userId="f21489ec02b9c6e5" providerId="LiveId" clId="{9392146A-8BF2-4637-BBEB-068F717CC4E4}" dt="2025-10-01T21:19:50.518" v="193" actId="207"/>
          <ac:spMkLst>
            <pc:docMk/>
            <pc:sldMk cId="0" sldId="258"/>
            <ac:spMk id="9" creationId="{00000000-0000-0000-0000-000000000000}"/>
          </ac:spMkLst>
        </pc:spChg>
        <pc:spChg chg="mod">
          <ac:chgData name="Aaron Eggman" userId="f21489ec02b9c6e5" providerId="LiveId" clId="{9392146A-8BF2-4637-BBEB-068F717CC4E4}" dt="2025-10-01T21:20:03.594" v="196" actId="207"/>
          <ac:spMkLst>
            <pc:docMk/>
            <pc:sldMk cId="0" sldId="258"/>
            <ac:spMk id="12" creationId="{00000000-0000-0000-0000-000000000000}"/>
          </ac:spMkLst>
        </pc:spChg>
        <pc:spChg chg="mod">
          <ac:chgData name="Aaron Eggman" userId="f21489ec02b9c6e5" providerId="LiveId" clId="{9392146A-8BF2-4637-BBEB-068F717CC4E4}" dt="2025-10-01T21:20:28.230" v="202" actId="207"/>
          <ac:spMkLst>
            <pc:docMk/>
            <pc:sldMk cId="0" sldId="258"/>
            <ac:spMk id="17" creationId="{00000000-0000-0000-0000-000000000000}"/>
          </ac:spMkLst>
        </pc:spChg>
        <pc:spChg chg="mod">
          <ac:chgData name="Aaron Eggman" userId="f21489ec02b9c6e5" providerId="LiveId" clId="{9392146A-8BF2-4637-BBEB-068F717CC4E4}" dt="2025-10-01T21:20:30.703" v="203" actId="207"/>
          <ac:spMkLst>
            <pc:docMk/>
            <pc:sldMk cId="0" sldId="258"/>
            <ac:spMk id="27" creationId="{00000000-0000-0000-0000-000000000000}"/>
          </ac:spMkLst>
        </pc:spChg>
        <pc:spChg chg="del">
          <ac:chgData name="Aaron Eggman" userId="f21489ec02b9c6e5" providerId="LiveId" clId="{9392146A-8BF2-4637-BBEB-068F717CC4E4}" dt="2025-10-01T21:20:20.986" v="200" actId="478"/>
          <ac:spMkLst>
            <pc:docMk/>
            <pc:sldMk cId="0" sldId="258"/>
            <ac:spMk id="33" creationId="{00000000-0000-0000-0000-000000000000}"/>
          </ac:spMkLst>
        </pc:spChg>
        <pc:spChg chg="mod">
          <ac:chgData name="Aaron Eggman" userId="f21489ec02b9c6e5" providerId="LiveId" clId="{9392146A-8BF2-4637-BBEB-068F717CC4E4}" dt="2025-10-01T21:41:39.626" v="241" actId="13822"/>
          <ac:spMkLst>
            <pc:docMk/>
            <pc:sldMk cId="0" sldId="258"/>
            <ac:spMk id="35" creationId="{6E4A3BE3-BF81-DB22-BC93-4307C3906473}"/>
          </ac:spMkLst>
        </pc:spChg>
        <pc:spChg chg="mod">
          <ac:chgData name="Aaron Eggman" userId="f21489ec02b9c6e5" providerId="LiveId" clId="{9392146A-8BF2-4637-BBEB-068F717CC4E4}" dt="2025-10-01T21:35:45.480" v="235" actId="208"/>
          <ac:spMkLst>
            <pc:docMk/>
            <pc:sldMk cId="0" sldId="258"/>
            <ac:spMk id="36" creationId="{C4D0E130-4F3F-F649-7F3B-525593E3E898}"/>
          </ac:spMkLst>
        </pc:spChg>
        <pc:spChg chg="add mod">
          <ac:chgData name="Aaron Eggman" userId="f21489ec02b9c6e5" providerId="LiveId" clId="{9392146A-8BF2-4637-BBEB-068F717CC4E4}" dt="2025-10-01T21:20:21.491" v="201"/>
          <ac:spMkLst>
            <pc:docMk/>
            <pc:sldMk cId="0" sldId="258"/>
            <ac:spMk id="38" creationId="{ACCE5B1E-6F85-0B6F-6D10-91323ED86722}"/>
          </ac:spMkLst>
        </pc:spChg>
        <pc:grpChg chg="del">
          <ac:chgData name="Aaron Eggman" userId="f21489ec02b9c6e5" providerId="LiveId" clId="{9392146A-8BF2-4637-BBEB-068F717CC4E4}" dt="2025-10-01T21:20:18.038" v="199" actId="478"/>
          <ac:grpSpMkLst>
            <pc:docMk/>
            <pc:sldMk cId="0" sldId="258"/>
            <ac:grpSpMk id="6" creationId="{00000000-0000-0000-0000-000000000000}"/>
          </ac:grpSpMkLst>
        </pc:grpChg>
        <pc:grpChg chg="add mod">
          <ac:chgData name="Aaron Eggman" userId="f21489ec02b9c6e5" providerId="LiveId" clId="{9392146A-8BF2-4637-BBEB-068F717CC4E4}" dt="2025-10-01T21:20:21.491" v="201"/>
          <ac:grpSpMkLst>
            <pc:docMk/>
            <pc:sldMk cId="0" sldId="258"/>
            <ac:grpSpMk id="34" creationId="{3F0F4132-F37C-03F1-2F21-C44C7E8B95EF}"/>
          </ac:grpSpMkLst>
        </pc:grpChg>
      </pc:sldChg>
      <pc:sldChg chg="modSp mod">
        <pc:chgData name="Aaron Eggman" userId="f21489ec02b9c6e5" providerId="LiveId" clId="{9392146A-8BF2-4637-BBEB-068F717CC4E4}" dt="2025-10-01T21:41:30.445" v="240" actId="13822"/>
        <pc:sldMkLst>
          <pc:docMk/>
          <pc:sldMk cId="0" sldId="259"/>
        </pc:sldMkLst>
        <pc:spChg chg="mod">
          <ac:chgData name="Aaron Eggman" userId="f21489ec02b9c6e5" providerId="LiveId" clId="{9392146A-8BF2-4637-BBEB-068F717CC4E4}" dt="2025-10-01T21:41:30.445" v="240" actId="13822"/>
          <ac:spMkLst>
            <pc:docMk/>
            <pc:sldMk cId="0" sldId="259"/>
            <ac:spMk id="3" creationId="{00000000-0000-0000-0000-000000000000}"/>
          </ac:spMkLst>
        </pc:spChg>
        <pc:spChg chg="mod">
          <ac:chgData name="Aaron Eggman" userId="f21489ec02b9c6e5" providerId="LiveId" clId="{9392146A-8BF2-4637-BBEB-068F717CC4E4}" dt="2025-10-01T21:41:30.445" v="240" actId="13822"/>
          <ac:spMkLst>
            <pc:docMk/>
            <pc:sldMk cId="0" sldId="259"/>
            <ac:spMk id="4" creationId="{00000000-0000-0000-0000-000000000000}"/>
          </ac:spMkLst>
        </pc:spChg>
        <pc:spChg chg="mod">
          <ac:chgData name="Aaron Eggman" userId="f21489ec02b9c6e5" providerId="LiveId" clId="{9392146A-8BF2-4637-BBEB-068F717CC4E4}" dt="2025-10-01T21:31:34.353" v="204" actId="207"/>
          <ac:spMkLst>
            <pc:docMk/>
            <pc:sldMk cId="0" sldId="259"/>
            <ac:spMk id="5" creationId="{00000000-0000-0000-0000-000000000000}"/>
          </ac:spMkLst>
        </pc:spChg>
        <pc:spChg chg="mod">
          <ac:chgData name="Aaron Eggman" userId="f21489ec02b9c6e5" providerId="LiveId" clId="{9392146A-8BF2-4637-BBEB-068F717CC4E4}" dt="2025-10-01T21:34:48.314" v="229" actId="207"/>
          <ac:spMkLst>
            <pc:docMk/>
            <pc:sldMk cId="0" sldId="259"/>
            <ac:spMk id="28" creationId="{00000000-0000-0000-0000-000000000000}"/>
          </ac:spMkLst>
        </pc:spChg>
      </pc:sldChg>
      <pc:sldChg chg="addSp delSp modSp mod">
        <pc:chgData name="Aaron Eggman" userId="f21489ec02b9c6e5" providerId="LiveId" clId="{9392146A-8BF2-4637-BBEB-068F717CC4E4}" dt="2025-10-01T21:42:47.762" v="244" actId="207"/>
        <pc:sldMkLst>
          <pc:docMk/>
          <pc:sldMk cId="0" sldId="260"/>
        </pc:sldMkLst>
        <pc:spChg chg="mod">
          <ac:chgData name="Aaron Eggman" userId="f21489ec02b9c6e5" providerId="LiveId" clId="{9392146A-8BF2-4637-BBEB-068F717CC4E4}" dt="2025-10-01T21:32:21.266" v="207" actId="207"/>
          <ac:spMkLst>
            <pc:docMk/>
            <pc:sldMk cId="0" sldId="260"/>
            <ac:spMk id="2" creationId="{00000000-0000-0000-0000-000000000000}"/>
          </ac:spMkLst>
        </pc:spChg>
        <pc:spChg chg="mod">
          <ac:chgData name="Aaron Eggman" userId="f21489ec02b9c6e5" providerId="LiveId" clId="{9392146A-8BF2-4637-BBEB-068F717CC4E4}" dt="2025-10-01T21:42:43.925" v="243" actId="13822"/>
          <ac:spMkLst>
            <pc:docMk/>
            <pc:sldMk cId="0" sldId="260"/>
            <ac:spMk id="6" creationId="{00000000-0000-0000-0000-000000000000}"/>
          </ac:spMkLst>
        </pc:spChg>
        <pc:spChg chg="mod">
          <ac:chgData name="Aaron Eggman" userId="f21489ec02b9c6e5" providerId="LiveId" clId="{9392146A-8BF2-4637-BBEB-068F717CC4E4}" dt="2025-10-01T21:42:43.925" v="243" actId="13822"/>
          <ac:spMkLst>
            <pc:docMk/>
            <pc:sldMk cId="0" sldId="260"/>
            <ac:spMk id="7" creationId="{00000000-0000-0000-0000-000000000000}"/>
          </ac:spMkLst>
        </pc:spChg>
        <pc:spChg chg="mod">
          <ac:chgData name="Aaron Eggman" userId="f21489ec02b9c6e5" providerId="LiveId" clId="{9392146A-8BF2-4637-BBEB-068F717CC4E4}" dt="2025-10-01T21:42:43.925" v="243" actId="13822"/>
          <ac:spMkLst>
            <pc:docMk/>
            <pc:sldMk cId="0" sldId="260"/>
            <ac:spMk id="8" creationId="{00000000-0000-0000-0000-000000000000}"/>
          </ac:spMkLst>
        </pc:spChg>
        <pc:spChg chg="mod">
          <ac:chgData name="Aaron Eggman" userId="f21489ec02b9c6e5" providerId="LiveId" clId="{9392146A-8BF2-4637-BBEB-068F717CC4E4}" dt="2025-10-01T21:42:43.925" v="243" actId="13822"/>
          <ac:spMkLst>
            <pc:docMk/>
            <pc:sldMk cId="0" sldId="260"/>
            <ac:spMk id="9" creationId="{00000000-0000-0000-0000-000000000000}"/>
          </ac:spMkLst>
        </pc:spChg>
        <pc:spChg chg="mod">
          <ac:chgData name="Aaron Eggman" userId="f21489ec02b9c6e5" providerId="LiveId" clId="{9392146A-8BF2-4637-BBEB-068F717CC4E4}" dt="2025-10-01T21:42:47.762" v="244" actId="207"/>
          <ac:spMkLst>
            <pc:docMk/>
            <pc:sldMk cId="0" sldId="260"/>
            <ac:spMk id="13" creationId="{00000000-0000-0000-0000-000000000000}"/>
          </ac:spMkLst>
        </pc:spChg>
        <pc:spChg chg="del">
          <ac:chgData name="Aaron Eggman" userId="f21489ec02b9c6e5" providerId="LiveId" clId="{9392146A-8BF2-4637-BBEB-068F717CC4E4}" dt="2025-10-01T17:45:23.999" v="7" actId="478"/>
          <ac:spMkLst>
            <pc:docMk/>
            <pc:sldMk cId="0" sldId="260"/>
            <ac:spMk id="20" creationId="{00000000-0000-0000-0000-000000000000}"/>
          </ac:spMkLst>
        </pc:spChg>
        <pc:spChg chg="del">
          <ac:chgData name="Aaron Eggman" userId="f21489ec02b9c6e5" providerId="LiveId" clId="{9392146A-8BF2-4637-BBEB-068F717CC4E4}" dt="2025-10-01T17:45:26.028" v="9" actId="478"/>
          <ac:spMkLst>
            <pc:docMk/>
            <pc:sldMk cId="0" sldId="260"/>
            <ac:spMk id="21" creationId="{00000000-0000-0000-0000-000000000000}"/>
          </ac:spMkLst>
        </pc:spChg>
        <pc:spChg chg="del">
          <ac:chgData name="Aaron Eggman" userId="f21489ec02b9c6e5" providerId="LiveId" clId="{9392146A-8BF2-4637-BBEB-068F717CC4E4}" dt="2025-10-01T17:45:31.273" v="13" actId="478"/>
          <ac:spMkLst>
            <pc:docMk/>
            <pc:sldMk cId="0" sldId="260"/>
            <ac:spMk id="22" creationId="{00000000-0000-0000-0000-000000000000}"/>
          </ac:spMkLst>
        </pc:spChg>
        <pc:spChg chg="del">
          <ac:chgData name="Aaron Eggman" userId="f21489ec02b9c6e5" providerId="LiveId" clId="{9392146A-8BF2-4637-BBEB-068F717CC4E4}" dt="2025-10-01T17:45:33.474" v="14" actId="478"/>
          <ac:spMkLst>
            <pc:docMk/>
            <pc:sldMk cId="0" sldId="260"/>
            <ac:spMk id="23" creationId="{00000000-0000-0000-0000-000000000000}"/>
          </ac:spMkLst>
        </pc:spChg>
        <pc:spChg chg="del mod">
          <ac:chgData name="Aaron Eggman" userId="f21489ec02b9c6e5" providerId="LiveId" clId="{9392146A-8BF2-4637-BBEB-068F717CC4E4}" dt="2025-10-01T17:45:22.178" v="6" actId="478"/>
          <ac:spMkLst>
            <pc:docMk/>
            <pc:sldMk cId="0" sldId="260"/>
            <ac:spMk id="24" creationId="{00000000-0000-0000-0000-000000000000}"/>
          </ac:spMkLst>
        </pc:spChg>
        <pc:spChg chg="del">
          <ac:chgData name="Aaron Eggman" userId="f21489ec02b9c6e5" providerId="LiveId" clId="{9392146A-8BF2-4637-BBEB-068F717CC4E4}" dt="2025-10-01T17:45:26.933" v="10" actId="478"/>
          <ac:spMkLst>
            <pc:docMk/>
            <pc:sldMk cId="0" sldId="260"/>
            <ac:spMk id="29" creationId="{00000000-0000-0000-0000-000000000000}"/>
          </ac:spMkLst>
        </pc:spChg>
        <pc:spChg chg="del mod">
          <ac:chgData name="Aaron Eggman" userId="f21489ec02b9c6e5" providerId="LiveId" clId="{9392146A-8BF2-4637-BBEB-068F717CC4E4}" dt="2025-10-01T17:45:29.815" v="12" actId="478"/>
          <ac:spMkLst>
            <pc:docMk/>
            <pc:sldMk cId="0" sldId="260"/>
            <ac:spMk id="30" creationId="{00000000-0000-0000-0000-000000000000}"/>
          </ac:spMkLst>
        </pc:spChg>
        <pc:spChg chg="del">
          <ac:chgData name="Aaron Eggman" userId="f21489ec02b9c6e5" providerId="LiveId" clId="{9392146A-8BF2-4637-BBEB-068F717CC4E4}" dt="2025-10-01T17:45:29.815" v="12" actId="478"/>
          <ac:spMkLst>
            <pc:docMk/>
            <pc:sldMk cId="0" sldId="260"/>
            <ac:spMk id="31" creationId="{00000000-0000-0000-0000-000000000000}"/>
          </ac:spMkLst>
        </pc:spChg>
        <pc:grpChg chg="del">
          <ac:chgData name="Aaron Eggman" userId="f21489ec02b9c6e5" providerId="LiveId" clId="{9392146A-8BF2-4637-BBEB-068F717CC4E4}" dt="2025-10-01T17:45:24.978" v="8" actId="478"/>
          <ac:grpSpMkLst>
            <pc:docMk/>
            <pc:sldMk cId="0" sldId="260"/>
            <ac:grpSpMk id="26" creationId="{00000000-0000-0000-0000-000000000000}"/>
          </ac:grpSpMkLst>
        </pc:grpChg>
        <pc:picChg chg="del">
          <ac:chgData name="Aaron Eggman" userId="f21489ec02b9c6e5" providerId="LiveId" clId="{9392146A-8BF2-4637-BBEB-068F717CC4E4}" dt="2025-10-01T17:45:14.300" v="0" actId="478"/>
          <ac:picMkLst>
            <pc:docMk/>
            <pc:sldMk cId="0" sldId="260"/>
            <ac:picMk id="19" creationId="{00000000-0000-0000-0000-000000000000}"/>
          </ac:picMkLst>
        </pc:picChg>
        <pc:picChg chg="add mod">
          <ac:chgData name="Aaron Eggman" userId="f21489ec02b9c6e5" providerId="LiveId" clId="{9392146A-8BF2-4637-BBEB-068F717CC4E4}" dt="2025-10-01T17:46:02.065" v="22" actId="1076"/>
          <ac:picMkLst>
            <pc:docMk/>
            <pc:sldMk cId="0" sldId="260"/>
            <ac:picMk id="1026" creationId="{8F1C0B7E-FA04-FB4F-8921-3A7295645210}"/>
          </ac:picMkLst>
        </pc:picChg>
      </pc:sldChg>
      <pc:sldChg chg="modSp mod">
        <pc:chgData name="Aaron Eggman" userId="f21489ec02b9c6e5" providerId="LiveId" clId="{9392146A-8BF2-4637-BBEB-068F717CC4E4}" dt="2025-10-01T21:34:20.045" v="228" actId="207"/>
        <pc:sldMkLst>
          <pc:docMk/>
          <pc:sldMk cId="0" sldId="261"/>
        </pc:sldMkLst>
        <pc:spChg chg="mod">
          <ac:chgData name="Aaron Eggman" userId="f21489ec02b9c6e5" providerId="LiveId" clId="{9392146A-8BF2-4637-BBEB-068F717CC4E4}" dt="2025-10-01T21:33:16.936" v="219" actId="207"/>
          <ac:spMkLst>
            <pc:docMk/>
            <pc:sldMk cId="0" sldId="261"/>
            <ac:spMk id="11" creationId="{00000000-0000-0000-0000-000000000000}"/>
          </ac:spMkLst>
        </pc:spChg>
        <pc:spChg chg="mod">
          <ac:chgData name="Aaron Eggman" userId="f21489ec02b9c6e5" providerId="LiveId" clId="{9392146A-8BF2-4637-BBEB-068F717CC4E4}" dt="2025-10-01T21:33:14.017" v="218" actId="207"/>
          <ac:spMkLst>
            <pc:docMk/>
            <pc:sldMk cId="0" sldId="261"/>
            <ac:spMk id="13" creationId="{00000000-0000-0000-0000-000000000000}"/>
          </ac:spMkLst>
        </pc:spChg>
        <pc:spChg chg="mod">
          <ac:chgData name="Aaron Eggman" userId="f21489ec02b9c6e5" providerId="LiveId" clId="{9392146A-8BF2-4637-BBEB-068F717CC4E4}" dt="2025-10-01T21:33:52.813" v="224" actId="207"/>
          <ac:spMkLst>
            <pc:docMk/>
            <pc:sldMk cId="0" sldId="261"/>
            <ac:spMk id="14" creationId="{00000000-0000-0000-0000-000000000000}"/>
          </ac:spMkLst>
        </pc:spChg>
        <pc:spChg chg="mod">
          <ac:chgData name="Aaron Eggman" userId="f21489ec02b9c6e5" providerId="LiveId" clId="{9392146A-8BF2-4637-BBEB-068F717CC4E4}" dt="2025-10-01T21:34:07.470" v="226" actId="207"/>
          <ac:spMkLst>
            <pc:docMk/>
            <pc:sldMk cId="0" sldId="261"/>
            <ac:spMk id="17" creationId="{00000000-0000-0000-0000-000000000000}"/>
          </ac:spMkLst>
        </pc:spChg>
        <pc:spChg chg="mod">
          <ac:chgData name="Aaron Eggman" userId="f21489ec02b9c6e5" providerId="LiveId" clId="{9392146A-8BF2-4637-BBEB-068F717CC4E4}" dt="2025-10-01T21:34:02.308" v="225" actId="207"/>
          <ac:spMkLst>
            <pc:docMk/>
            <pc:sldMk cId="0" sldId="261"/>
            <ac:spMk id="20" creationId="{00000000-0000-0000-0000-000000000000}"/>
          </ac:spMkLst>
        </pc:spChg>
        <pc:spChg chg="mod">
          <ac:chgData name="Aaron Eggman" userId="f21489ec02b9c6e5" providerId="LiveId" clId="{9392146A-8BF2-4637-BBEB-068F717CC4E4}" dt="2025-10-01T21:34:12.417" v="227" actId="207"/>
          <ac:spMkLst>
            <pc:docMk/>
            <pc:sldMk cId="0" sldId="261"/>
            <ac:spMk id="23" creationId="{00000000-0000-0000-0000-000000000000}"/>
          </ac:spMkLst>
        </pc:spChg>
        <pc:spChg chg="mod">
          <ac:chgData name="Aaron Eggman" userId="f21489ec02b9c6e5" providerId="LiveId" clId="{9392146A-8BF2-4637-BBEB-068F717CC4E4}" dt="2025-10-01T21:34:20.045" v="228" actId="207"/>
          <ac:spMkLst>
            <pc:docMk/>
            <pc:sldMk cId="0" sldId="261"/>
            <ac:spMk id="26" creationId="{00000000-0000-0000-0000-000000000000}"/>
          </ac:spMkLst>
        </pc:spChg>
      </pc:sldChg>
      <pc:sldChg chg="modSp mod ord">
        <pc:chgData name="Aaron Eggman" userId="f21489ec02b9c6e5" providerId="LiveId" clId="{9392146A-8BF2-4637-BBEB-068F717CC4E4}" dt="2025-10-01T22:20:48.263" v="248" actId="13822"/>
        <pc:sldMkLst>
          <pc:docMk/>
          <pc:sldMk cId="0" sldId="262"/>
        </pc:sldMkLst>
        <pc:spChg chg="mod">
          <ac:chgData name="Aaron Eggman" userId="f21489ec02b9c6e5" providerId="LiveId" clId="{9392146A-8BF2-4637-BBEB-068F717CC4E4}" dt="2025-10-01T21:32:30.617" v="208" actId="207"/>
          <ac:spMkLst>
            <pc:docMk/>
            <pc:sldMk cId="0" sldId="262"/>
            <ac:spMk id="2" creationId="{00000000-0000-0000-0000-000000000000}"/>
          </ac:spMkLst>
        </pc:spChg>
        <pc:spChg chg="mod">
          <ac:chgData name="Aaron Eggman" userId="f21489ec02b9c6e5" providerId="LiveId" clId="{9392146A-8BF2-4637-BBEB-068F717CC4E4}" dt="2025-10-01T22:20:42.485" v="247" actId="208"/>
          <ac:spMkLst>
            <pc:docMk/>
            <pc:sldMk cId="0" sldId="262"/>
            <ac:spMk id="5" creationId="{00000000-0000-0000-0000-000000000000}"/>
          </ac:spMkLst>
        </pc:spChg>
        <pc:spChg chg="mod">
          <ac:chgData name="Aaron Eggman" userId="f21489ec02b9c6e5" providerId="LiveId" clId="{9392146A-8BF2-4637-BBEB-068F717CC4E4}" dt="2025-10-01T22:20:48.263" v="248" actId="13822"/>
          <ac:spMkLst>
            <pc:docMk/>
            <pc:sldMk cId="0" sldId="262"/>
            <ac:spMk id="6" creationId="{00000000-0000-0000-0000-000000000000}"/>
          </ac:spMkLst>
        </pc:spChg>
        <pc:spChg chg="mod">
          <ac:chgData name="Aaron Eggman" userId="f21489ec02b9c6e5" providerId="LiveId" clId="{9392146A-8BF2-4637-BBEB-068F717CC4E4}" dt="2025-10-01T21:32:34.412" v="209" actId="207"/>
          <ac:spMkLst>
            <pc:docMk/>
            <pc:sldMk cId="0" sldId="262"/>
            <ac:spMk id="11" creationId="{00000000-0000-0000-0000-000000000000}"/>
          </ac:spMkLst>
        </pc:spChg>
        <pc:spChg chg="mod">
          <ac:chgData name="Aaron Eggman" userId="f21489ec02b9c6e5" providerId="LiveId" clId="{9392146A-8BF2-4637-BBEB-068F717CC4E4}" dt="2025-10-01T21:32:45.797" v="212" actId="207"/>
          <ac:spMkLst>
            <pc:docMk/>
            <pc:sldMk cId="0" sldId="262"/>
            <ac:spMk id="35" creationId="{42A8E7F5-676A-4D2E-F4B9-5AFE94587C55}"/>
          </ac:spMkLst>
        </pc:spChg>
      </pc:sldChg>
      <pc:sldChg chg="del">
        <pc:chgData name="Aaron Eggman" userId="f21489ec02b9c6e5" providerId="LiveId" clId="{9392146A-8BF2-4637-BBEB-068F717CC4E4}" dt="2025-10-01T18:16:31.948" v="30" actId="47"/>
        <pc:sldMkLst>
          <pc:docMk/>
          <pc:sldMk cId="3442363551" sldId="431"/>
        </pc:sldMkLst>
      </pc:sldChg>
      <pc:sldChg chg="del">
        <pc:chgData name="Aaron Eggman" userId="f21489ec02b9c6e5" providerId="LiveId" clId="{9392146A-8BF2-4637-BBEB-068F717CC4E4}" dt="2025-10-01T21:18:32.321" v="182" actId="47"/>
        <pc:sldMkLst>
          <pc:docMk/>
          <pc:sldMk cId="991942725" sldId="528"/>
        </pc:sldMkLst>
      </pc:sldChg>
      <pc:sldChg chg="modSp mod">
        <pc:chgData name="Aaron Eggman" userId="f21489ec02b9c6e5" providerId="LiveId" clId="{9392146A-8BF2-4637-BBEB-068F717CC4E4}" dt="2025-10-01T21:41:22.811" v="239" actId="13822"/>
        <pc:sldMkLst>
          <pc:docMk/>
          <pc:sldMk cId="1369232925" sldId="529"/>
        </pc:sldMkLst>
        <pc:spChg chg="mod">
          <ac:chgData name="Aaron Eggman" userId="f21489ec02b9c6e5" providerId="LiveId" clId="{9392146A-8BF2-4637-BBEB-068F717CC4E4}" dt="2025-10-01T21:41:22.811" v="239" actId="13822"/>
          <ac:spMkLst>
            <pc:docMk/>
            <pc:sldMk cId="1369232925" sldId="529"/>
            <ac:spMk id="3" creationId="{4308B9D8-8E0E-5B0D-2BC5-73218CE39F70}"/>
          </ac:spMkLst>
        </pc:spChg>
        <pc:spChg chg="mod">
          <ac:chgData name="Aaron Eggman" userId="f21489ec02b9c6e5" providerId="LiveId" clId="{9392146A-8BF2-4637-BBEB-068F717CC4E4}" dt="2025-10-01T21:41:22.811" v="239" actId="13822"/>
          <ac:spMkLst>
            <pc:docMk/>
            <pc:sldMk cId="1369232925" sldId="529"/>
            <ac:spMk id="4" creationId="{1E0C7CAB-4D40-5B1E-76CA-FD91BD05B5AA}"/>
          </ac:spMkLst>
        </pc:spChg>
        <pc:spChg chg="mod">
          <ac:chgData name="Aaron Eggman" userId="f21489ec02b9c6e5" providerId="LiveId" clId="{9392146A-8BF2-4637-BBEB-068F717CC4E4}" dt="2025-10-01T21:32:11.366" v="206" actId="207"/>
          <ac:spMkLst>
            <pc:docMk/>
            <pc:sldMk cId="1369232925" sldId="529"/>
            <ac:spMk id="5" creationId="{5D9B6E94-2361-A9AF-7E2A-AC642FDF8E0F}"/>
          </ac:spMkLst>
        </pc:spChg>
        <pc:spChg chg="mod">
          <ac:chgData name="Aaron Eggman" userId="f21489ec02b9c6e5" providerId="LiveId" clId="{9392146A-8BF2-4637-BBEB-068F717CC4E4}" dt="2025-10-01T21:41:10.020" v="238" actId="207"/>
          <ac:spMkLst>
            <pc:docMk/>
            <pc:sldMk cId="1369232925" sldId="529"/>
            <ac:spMk id="28" creationId="{AC6B2432-B1CE-50DE-516A-DF6C4911862F}"/>
          </ac:spMkLst>
        </pc:spChg>
      </pc:sldChg>
      <pc:sldChg chg="modSp mod">
        <pc:chgData name="Aaron Eggman" userId="f21489ec02b9c6e5" providerId="LiveId" clId="{9392146A-8BF2-4637-BBEB-068F717CC4E4}" dt="2025-10-01T21:41:45.704" v="242" actId="13822"/>
        <pc:sldMkLst>
          <pc:docMk/>
          <pc:sldMk cId="2770561297" sldId="530"/>
        </pc:sldMkLst>
        <pc:spChg chg="mod">
          <ac:chgData name="Aaron Eggman" userId="f21489ec02b9c6e5" providerId="LiveId" clId="{9392146A-8BF2-4637-BBEB-068F717CC4E4}" dt="2025-10-01T21:20:10.605" v="198" actId="1076"/>
          <ac:spMkLst>
            <pc:docMk/>
            <pc:sldMk cId="2770561297" sldId="530"/>
            <ac:spMk id="2" creationId="{14D7CF43-A408-EE79-5388-A28599215CCD}"/>
          </ac:spMkLst>
        </pc:spChg>
        <pc:spChg chg="mod">
          <ac:chgData name="Aaron Eggman" userId="f21489ec02b9c6e5" providerId="LiveId" clId="{9392146A-8BF2-4637-BBEB-068F717CC4E4}" dt="2025-10-01T21:41:45.704" v="242" actId="13822"/>
          <ac:spMkLst>
            <pc:docMk/>
            <pc:sldMk cId="2770561297" sldId="530"/>
            <ac:spMk id="7" creationId="{C43215B6-0DE9-8DFE-9572-F9B531FE763A}"/>
          </ac:spMkLst>
        </pc:spChg>
        <pc:spChg chg="mod">
          <ac:chgData name="Aaron Eggman" userId="f21489ec02b9c6e5" providerId="LiveId" clId="{9392146A-8BF2-4637-BBEB-068F717CC4E4}" dt="2025-10-01T21:41:45.704" v="242" actId="13822"/>
          <ac:spMkLst>
            <pc:docMk/>
            <pc:sldMk cId="2770561297" sldId="530"/>
            <ac:spMk id="8" creationId="{66C9C296-65A2-7616-467D-08DC58632B87}"/>
          </ac:spMkLst>
        </pc:spChg>
        <pc:spChg chg="mod">
          <ac:chgData name="Aaron Eggman" userId="f21489ec02b9c6e5" providerId="LiveId" clId="{9392146A-8BF2-4637-BBEB-068F717CC4E4}" dt="2025-10-01T21:19:02.376" v="187" actId="207"/>
          <ac:spMkLst>
            <pc:docMk/>
            <pc:sldMk cId="2770561297" sldId="530"/>
            <ac:spMk id="9" creationId="{D6FACC02-3AFB-5D95-9EC8-B3173E5A6C3F}"/>
          </ac:spMkLst>
        </pc:spChg>
        <pc:spChg chg="mod">
          <ac:chgData name="Aaron Eggman" userId="f21489ec02b9c6e5" providerId="LiveId" clId="{9392146A-8BF2-4637-BBEB-068F717CC4E4}" dt="2025-10-01T21:19:05.552" v="188" actId="207"/>
          <ac:spMkLst>
            <pc:docMk/>
            <pc:sldMk cId="2770561297" sldId="530"/>
            <ac:spMk id="17" creationId="{9E66E351-4EDA-DE58-B595-24E827BD3E07}"/>
          </ac:spMkLst>
        </pc:spChg>
        <pc:spChg chg="mod">
          <ac:chgData name="Aaron Eggman" userId="f21489ec02b9c6e5" providerId="LiveId" clId="{9392146A-8BF2-4637-BBEB-068F717CC4E4}" dt="2025-10-01T21:19:08.172" v="189" actId="207"/>
          <ac:spMkLst>
            <pc:docMk/>
            <pc:sldMk cId="2770561297" sldId="530"/>
            <ac:spMk id="27" creationId="{892482BA-06C2-260E-ECF3-0359AA6276E2}"/>
          </ac:spMkLst>
        </pc:spChg>
        <pc:spChg chg="mod">
          <ac:chgData name="Aaron Eggman" userId="f21489ec02b9c6e5" providerId="LiveId" clId="{9392146A-8BF2-4637-BBEB-068F717CC4E4}" dt="2025-10-01T21:19:12.627" v="190" actId="207"/>
          <ac:spMkLst>
            <pc:docMk/>
            <pc:sldMk cId="2770561297" sldId="530"/>
            <ac:spMk id="33" creationId="{BD559C37-E26B-B3EC-BC17-631C92B50B6C}"/>
          </ac:spMkLst>
        </pc:spChg>
      </pc:sldChg>
      <pc:sldChg chg="modSp mod ord">
        <pc:chgData name="Aaron Eggman" userId="f21489ec02b9c6e5" providerId="LiveId" clId="{9392146A-8BF2-4637-BBEB-068F717CC4E4}" dt="2025-10-01T22:21:19.762" v="251" actId="13822"/>
        <pc:sldMkLst>
          <pc:docMk/>
          <pc:sldMk cId="1757700342" sldId="532"/>
        </pc:sldMkLst>
        <pc:spChg chg="mod">
          <ac:chgData name="Aaron Eggman" userId="f21489ec02b9c6e5" providerId="LiveId" clId="{9392146A-8BF2-4637-BBEB-068F717CC4E4}" dt="2025-10-01T21:32:53.154" v="214" actId="207"/>
          <ac:spMkLst>
            <pc:docMk/>
            <pc:sldMk cId="1757700342" sldId="532"/>
            <ac:spMk id="2" creationId="{1CDD48F2-3FDF-7257-5BEE-C6C49AC941AF}"/>
          </ac:spMkLst>
        </pc:spChg>
        <pc:spChg chg="mod">
          <ac:chgData name="Aaron Eggman" userId="f21489ec02b9c6e5" providerId="LiveId" clId="{9392146A-8BF2-4637-BBEB-068F717CC4E4}" dt="2025-10-01T22:21:19.762" v="251" actId="13822"/>
          <ac:spMkLst>
            <pc:docMk/>
            <pc:sldMk cId="1757700342" sldId="532"/>
            <ac:spMk id="23" creationId="{74014960-8671-A27C-835D-7E72C48914B2}"/>
          </ac:spMkLst>
        </pc:spChg>
        <pc:spChg chg="mod">
          <ac:chgData name="Aaron Eggman" userId="f21489ec02b9c6e5" providerId="LiveId" clId="{9392146A-8BF2-4637-BBEB-068F717CC4E4}" dt="2025-10-01T22:21:19.762" v="251" actId="13822"/>
          <ac:spMkLst>
            <pc:docMk/>
            <pc:sldMk cId="1757700342" sldId="532"/>
            <ac:spMk id="24" creationId="{D2251534-6EF6-439E-155D-91B83A47D537}"/>
          </ac:spMkLst>
        </pc:spChg>
        <pc:spChg chg="mod">
          <ac:chgData name="Aaron Eggman" userId="f21489ec02b9c6e5" providerId="LiveId" clId="{9392146A-8BF2-4637-BBEB-068F717CC4E4}" dt="2025-10-01T21:32:50.617" v="213" actId="207"/>
          <ac:spMkLst>
            <pc:docMk/>
            <pc:sldMk cId="1757700342" sldId="532"/>
            <ac:spMk id="25" creationId="{05E4A7FC-670A-9101-3038-A64BFDE969E7}"/>
          </ac:spMkLst>
        </pc:spChg>
        <pc:spChg chg="mod">
          <ac:chgData name="Aaron Eggman" userId="f21489ec02b9c6e5" providerId="LiveId" clId="{9392146A-8BF2-4637-BBEB-068F717CC4E4}" dt="2025-10-01T21:33:06.676" v="217" actId="207"/>
          <ac:spMkLst>
            <pc:docMk/>
            <pc:sldMk cId="1757700342" sldId="532"/>
            <ac:spMk id="35" creationId="{C9177DB8-9098-ED16-0812-9EF7D040DA91}"/>
          </ac:spMkLst>
        </pc:spChg>
      </pc:sldChg>
      <pc:sldChg chg="addSp delSp modSp mod">
        <pc:chgData name="Aaron Eggman" userId="f21489ec02b9c6e5" providerId="LiveId" clId="{9392146A-8BF2-4637-BBEB-068F717CC4E4}" dt="2025-10-01T21:33:34.317" v="222" actId="207"/>
        <pc:sldMkLst>
          <pc:docMk/>
          <pc:sldMk cId="463303346" sldId="533"/>
        </pc:sldMkLst>
        <pc:spChg chg="mod">
          <ac:chgData name="Aaron Eggman" userId="f21489ec02b9c6e5" providerId="LiveId" clId="{9392146A-8BF2-4637-BBEB-068F717CC4E4}" dt="2025-10-01T18:21:07.212" v="127" actId="5793"/>
          <ac:spMkLst>
            <pc:docMk/>
            <pc:sldMk cId="463303346" sldId="533"/>
            <ac:spMk id="5" creationId="{FA701910-C397-FFD9-2A7F-1C5A531A7FF1}"/>
          </ac:spMkLst>
        </pc:spChg>
        <pc:spChg chg="mod">
          <ac:chgData name="Aaron Eggman" userId="f21489ec02b9c6e5" providerId="LiveId" clId="{9392146A-8BF2-4637-BBEB-068F717CC4E4}" dt="2025-10-01T21:33:34.317" v="222" actId="207"/>
          <ac:spMkLst>
            <pc:docMk/>
            <pc:sldMk cId="463303346" sldId="533"/>
            <ac:spMk id="14" creationId="{AFBF283B-DB93-6C5B-0371-E29A43033211}"/>
          </ac:spMkLst>
        </pc:spChg>
        <pc:picChg chg="add del mod">
          <ac:chgData name="Aaron Eggman" userId="f21489ec02b9c6e5" providerId="LiveId" clId="{9392146A-8BF2-4637-BBEB-068F717CC4E4}" dt="2025-10-01T18:20:03.249" v="71" actId="478"/>
          <ac:picMkLst>
            <pc:docMk/>
            <pc:sldMk cId="463303346" sldId="533"/>
            <ac:picMk id="7" creationId="{8E9F5B1F-D710-4923-07E2-A8BCAADDA102}"/>
          </ac:picMkLst>
        </pc:picChg>
        <pc:picChg chg="add mod">
          <ac:chgData name="Aaron Eggman" userId="f21489ec02b9c6e5" providerId="LiveId" clId="{9392146A-8BF2-4637-BBEB-068F717CC4E4}" dt="2025-10-01T18:22:06.258" v="131" actId="1076"/>
          <ac:picMkLst>
            <pc:docMk/>
            <pc:sldMk cId="463303346" sldId="533"/>
            <ac:picMk id="15" creationId="{2E958937-6924-AD1A-3C87-34DC807DCB45}"/>
          </ac:picMkLst>
        </pc:picChg>
        <pc:picChg chg="add mod">
          <ac:chgData name="Aaron Eggman" userId="f21489ec02b9c6e5" providerId="LiveId" clId="{9392146A-8BF2-4637-BBEB-068F717CC4E4}" dt="2025-10-01T18:23:57.855" v="164" actId="1036"/>
          <ac:picMkLst>
            <pc:docMk/>
            <pc:sldMk cId="463303346" sldId="533"/>
            <ac:picMk id="17" creationId="{E69A5C6E-2F39-F07C-6EA3-1BA8BE87039F}"/>
          </ac:picMkLst>
        </pc:picChg>
        <pc:picChg chg="add mod">
          <ac:chgData name="Aaron Eggman" userId="f21489ec02b9c6e5" providerId="LiveId" clId="{9392146A-8BF2-4637-BBEB-068F717CC4E4}" dt="2025-10-01T18:23:56.454" v="160" actId="1036"/>
          <ac:picMkLst>
            <pc:docMk/>
            <pc:sldMk cId="463303346" sldId="533"/>
            <ac:picMk id="19" creationId="{566311D7-2D67-9ED4-C989-D409498F340C}"/>
          </ac:picMkLst>
        </pc:picChg>
        <pc:picChg chg="add mod">
          <ac:chgData name="Aaron Eggman" userId="f21489ec02b9c6e5" providerId="LiveId" clId="{9392146A-8BF2-4637-BBEB-068F717CC4E4}" dt="2025-10-01T18:23:59.730" v="167" actId="1036"/>
          <ac:picMkLst>
            <pc:docMk/>
            <pc:sldMk cId="463303346" sldId="533"/>
            <ac:picMk id="21" creationId="{3E305D16-F198-59B7-6858-CCFE19CF3065}"/>
          </ac:picMkLst>
        </pc:picChg>
        <pc:picChg chg="add mod">
          <ac:chgData name="Aaron Eggman" userId="f21489ec02b9c6e5" providerId="LiveId" clId="{9392146A-8BF2-4637-BBEB-068F717CC4E4}" dt="2025-10-01T18:25:01.063" v="181" actId="1076"/>
          <ac:picMkLst>
            <pc:docMk/>
            <pc:sldMk cId="463303346" sldId="533"/>
            <ac:picMk id="23" creationId="{E7175405-5F1D-202D-D58E-FE991FF6F7DB}"/>
          </ac:picMkLst>
        </pc:picChg>
        <pc:picChg chg="add mod">
          <ac:chgData name="Aaron Eggman" userId="f21489ec02b9c6e5" providerId="LiveId" clId="{9392146A-8BF2-4637-BBEB-068F717CC4E4}" dt="2025-10-01T18:24:48.054" v="176" actId="1076"/>
          <ac:picMkLst>
            <pc:docMk/>
            <pc:sldMk cId="463303346" sldId="533"/>
            <ac:picMk id="25" creationId="{A5E25B9D-8573-4C29-AFD7-4FB20C7A71CD}"/>
          </ac:picMkLst>
        </pc:picChg>
      </pc:sldChg>
      <pc:sldChg chg="modSp add mod ord">
        <pc:chgData name="Aaron Eggman" userId="f21489ec02b9c6e5" providerId="LiveId" clId="{9392146A-8BF2-4637-BBEB-068F717CC4E4}" dt="2025-10-01T21:33:24.369" v="220" actId="207"/>
        <pc:sldMkLst>
          <pc:docMk/>
          <pc:sldMk cId="3077469471" sldId="535"/>
        </pc:sldMkLst>
        <pc:spChg chg="mod">
          <ac:chgData name="Aaron Eggman" userId="f21489ec02b9c6e5" providerId="LiveId" clId="{9392146A-8BF2-4637-BBEB-068F717CC4E4}" dt="2025-10-01T21:33:24.369" v="220" actId="207"/>
          <ac:spMkLst>
            <pc:docMk/>
            <pc:sldMk cId="3077469471" sldId="535"/>
            <ac:spMk id="3" creationId="{6293E793-2AE5-838C-303C-1CB5ED9A4C47}"/>
          </ac:spMkLst>
        </pc:spChg>
      </pc:sldChg>
      <pc:sldChg chg="add del setBg">
        <pc:chgData name="Aaron Eggman" userId="f21489ec02b9c6e5" providerId="LiveId" clId="{9392146A-8BF2-4637-BBEB-068F717CC4E4}" dt="2025-10-01T21:18:46.798" v="185"/>
        <pc:sldMkLst>
          <pc:docMk/>
          <pc:sldMk cId="0" sldId="536"/>
        </pc:sldMkLst>
      </pc:sldChg>
      <pc:sldMasterChg chg="del delSldLayout">
        <pc:chgData name="Aaron Eggman" userId="f21489ec02b9c6e5" providerId="LiveId" clId="{9392146A-8BF2-4637-BBEB-068F717CC4E4}" dt="2025-10-01T21:18:32.321" v="182" actId="47"/>
        <pc:sldMasterMkLst>
          <pc:docMk/>
          <pc:sldMasterMk cId="2245488676" sldId="2147483749"/>
        </pc:sldMasterMkLst>
        <pc:sldLayoutChg chg="del">
          <pc:chgData name="Aaron Eggman" userId="f21489ec02b9c6e5" providerId="LiveId" clId="{9392146A-8BF2-4637-BBEB-068F717CC4E4}" dt="2025-10-01T21:18:32.321" v="182" actId="47"/>
          <pc:sldLayoutMkLst>
            <pc:docMk/>
            <pc:sldMasterMk cId="2245488676" sldId="2147483749"/>
            <pc:sldLayoutMk cId="478154932" sldId="2147483738"/>
          </pc:sldLayoutMkLst>
        </pc:sldLayoutChg>
        <pc:sldLayoutChg chg="del">
          <pc:chgData name="Aaron Eggman" userId="f21489ec02b9c6e5" providerId="LiveId" clId="{9392146A-8BF2-4637-BBEB-068F717CC4E4}" dt="2025-10-01T21:18:32.321" v="182" actId="47"/>
          <pc:sldLayoutMkLst>
            <pc:docMk/>
            <pc:sldMasterMk cId="2245488676" sldId="2147483749"/>
            <pc:sldLayoutMk cId="1245360094" sldId="2147483739"/>
          </pc:sldLayoutMkLst>
        </pc:sldLayoutChg>
        <pc:sldLayoutChg chg="del">
          <pc:chgData name="Aaron Eggman" userId="f21489ec02b9c6e5" providerId="LiveId" clId="{9392146A-8BF2-4637-BBEB-068F717CC4E4}" dt="2025-10-01T21:18:32.321" v="182" actId="47"/>
          <pc:sldLayoutMkLst>
            <pc:docMk/>
            <pc:sldMasterMk cId="2245488676" sldId="2147483749"/>
            <pc:sldLayoutMk cId="3320917039" sldId="2147483740"/>
          </pc:sldLayoutMkLst>
        </pc:sldLayoutChg>
        <pc:sldLayoutChg chg="del">
          <pc:chgData name="Aaron Eggman" userId="f21489ec02b9c6e5" providerId="LiveId" clId="{9392146A-8BF2-4637-BBEB-068F717CC4E4}" dt="2025-10-01T21:18:32.321" v="182" actId="47"/>
          <pc:sldLayoutMkLst>
            <pc:docMk/>
            <pc:sldMasterMk cId="2245488676" sldId="2147483749"/>
            <pc:sldLayoutMk cId="137860973" sldId="2147483741"/>
          </pc:sldLayoutMkLst>
        </pc:sldLayoutChg>
        <pc:sldLayoutChg chg="del">
          <pc:chgData name="Aaron Eggman" userId="f21489ec02b9c6e5" providerId="LiveId" clId="{9392146A-8BF2-4637-BBEB-068F717CC4E4}" dt="2025-10-01T21:18:32.321" v="182" actId="47"/>
          <pc:sldLayoutMkLst>
            <pc:docMk/>
            <pc:sldMasterMk cId="2245488676" sldId="2147483749"/>
            <pc:sldLayoutMk cId="3177838628" sldId="2147483742"/>
          </pc:sldLayoutMkLst>
        </pc:sldLayoutChg>
        <pc:sldLayoutChg chg="del">
          <pc:chgData name="Aaron Eggman" userId="f21489ec02b9c6e5" providerId="LiveId" clId="{9392146A-8BF2-4637-BBEB-068F717CC4E4}" dt="2025-10-01T21:18:32.321" v="182" actId="47"/>
          <pc:sldLayoutMkLst>
            <pc:docMk/>
            <pc:sldMasterMk cId="2245488676" sldId="2147483749"/>
            <pc:sldLayoutMk cId="3659275114" sldId="2147483743"/>
          </pc:sldLayoutMkLst>
        </pc:sldLayoutChg>
        <pc:sldLayoutChg chg="del">
          <pc:chgData name="Aaron Eggman" userId="f21489ec02b9c6e5" providerId="LiveId" clId="{9392146A-8BF2-4637-BBEB-068F717CC4E4}" dt="2025-10-01T21:18:32.321" v="182" actId="47"/>
          <pc:sldLayoutMkLst>
            <pc:docMk/>
            <pc:sldMasterMk cId="2245488676" sldId="2147483749"/>
            <pc:sldLayoutMk cId="3856246376" sldId="2147483744"/>
          </pc:sldLayoutMkLst>
        </pc:sldLayoutChg>
        <pc:sldLayoutChg chg="del">
          <pc:chgData name="Aaron Eggman" userId="f21489ec02b9c6e5" providerId="LiveId" clId="{9392146A-8BF2-4637-BBEB-068F717CC4E4}" dt="2025-10-01T21:18:32.321" v="182" actId="47"/>
          <pc:sldLayoutMkLst>
            <pc:docMk/>
            <pc:sldMasterMk cId="2245488676" sldId="2147483749"/>
            <pc:sldLayoutMk cId="2484583664" sldId="2147483745"/>
          </pc:sldLayoutMkLst>
        </pc:sldLayoutChg>
        <pc:sldLayoutChg chg="del">
          <pc:chgData name="Aaron Eggman" userId="f21489ec02b9c6e5" providerId="LiveId" clId="{9392146A-8BF2-4637-BBEB-068F717CC4E4}" dt="2025-10-01T21:18:32.321" v="182" actId="47"/>
          <pc:sldLayoutMkLst>
            <pc:docMk/>
            <pc:sldMasterMk cId="2245488676" sldId="2147483749"/>
            <pc:sldLayoutMk cId="9498184" sldId="2147483746"/>
          </pc:sldLayoutMkLst>
        </pc:sldLayoutChg>
        <pc:sldLayoutChg chg="del">
          <pc:chgData name="Aaron Eggman" userId="f21489ec02b9c6e5" providerId="LiveId" clId="{9392146A-8BF2-4637-BBEB-068F717CC4E4}" dt="2025-10-01T21:18:32.321" v="182" actId="47"/>
          <pc:sldLayoutMkLst>
            <pc:docMk/>
            <pc:sldMasterMk cId="2245488676" sldId="2147483749"/>
            <pc:sldLayoutMk cId="4173388822" sldId="2147483747"/>
          </pc:sldLayoutMkLst>
        </pc:sldLayoutChg>
        <pc:sldLayoutChg chg="del">
          <pc:chgData name="Aaron Eggman" userId="f21489ec02b9c6e5" providerId="LiveId" clId="{9392146A-8BF2-4637-BBEB-068F717CC4E4}" dt="2025-10-01T21:18:32.321" v="182" actId="47"/>
          <pc:sldLayoutMkLst>
            <pc:docMk/>
            <pc:sldMasterMk cId="2245488676" sldId="2147483749"/>
            <pc:sldLayoutMk cId="1586738609" sldId="2147483748"/>
          </pc:sldLayoutMkLst>
        </pc:sldLayoutChg>
      </pc:sldMasterChg>
    </pc:docChg>
  </pc:docChgLst>
</pc:chgInfo>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5E8D70-EC8C-4A34-9486-5CDB09E8B99B}" type="datetimeFigureOut">
              <a:rPr lang="en-US" smtClean="0"/>
              <a:t>10/1/2025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CD7292-C591-4CFA-8B68-B7C2FF4FC658}" type="slidenum">
              <a:rPr lang="en-US" smtClean="0"/>
              <a:t>‹#›</a:t>
            </a:fld>
            <a:endParaRPr lang="en-US"/>
          </a:p>
        </p:txBody>
      </p:sp>
    </p:spTree>
    <p:extLst>
      <p:ext uri="{BB962C8B-B14F-4D97-AF65-F5344CB8AC3E}">
        <p14:creationId xmlns:p14="http://schemas.microsoft.com/office/powerpoint/2010/main" val="1264036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b="1" dirty="0"/>
              <a:t>Thinking about upcoming midterms or state assessments</a:t>
            </a:r>
            <a:r>
              <a:rPr lang="en-US" dirty="0"/>
              <a:t>, worrying you'll blank out or fail.</a:t>
            </a:r>
          </a:p>
          <a:p>
            <a:pPr marL="228600" indent="-228600">
              <a:buAutoNum type="arabicPeriod"/>
            </a:pPr>
            <a:r>
              <a:rPr lang="en-US" b="1" dirty="0"/>
              <a:t>Imagining presenting a project or speaking in class</a:t>
            </a:r>
            <a:r>
              <a:rPr lang="en-US" dirty="0"/>
              <a:t>, fearing embarrassment or forgetting your lines.</a:t>
            </a:r>
          </a:p>
          <a:p>
            <a:pPr marL="228600" indent="-228600">
              <a:buAutoNum type="arabicPeriod"/>
            </a:pPr>
            <a:r>
              <a:rPr lang="en-US" b="1" dirty="0"/>
              <a:t>Worrying about hanging out with a friend group or going to a party</a:t>
            </a:r>
            <a:r>
              <a:rPr lang="en-US" dirty="0"/>
              <a:t>, fearing not fitting in or saying the wrong thing.</a:t>
            </a:r>
          </a:p>
          <a:p>
            <a:pPr marL="228600" indent="-228600">
              <a:buAutoNum type="arabicPeriod"/>
            </a:pPr>
            <a:r>
              <a:rPr lang="en-US" b="1" dirty="0"/>
              <a:t>Thinking about the new school year—new teachers, classes and schedules</a:t>
            </a:r>
            <a:r>
              <a:rPr lang="en-US" dirty="0"/>
              <a:t>, feeling out of control or unprepared.</a:t>
            </a:r>
          </a:p>
          <a:p>
            <a:pPr marL="228600" indent="-228600">
              <a:buAutoNum type="arabicPeriod"/>
            </a:pPr>
            <a:r>
              <a:rPr lang="en-US" b="1" dirty="0"/>
              <a:t>5. Putting pressure on yourself to maintain high grades in every subject</a:t>
            </a:r>
            <a:r>
              <a:rPr lang="en-US" dirty="0"/>
              <a:t>, afraid of not being 'enough.’</a:t>
            </a:r>
          </a:p>
          <a:p>
            <a:pPr marL="228600" indent="-228600">
              <a:buAutoNum type="arabicPeriod"/>
            </a:pPr>
            <a:r>
              <a:rPr lang="en-US" dirty="0"/>
              <a:t>Anxiety </a:t>
            </a:r>
            <a:r>
              <a:rPr lang="en-US" dirty="0" err="1"/>
              <a:t>Spectragram</a:t>
            </a:r>
            <a:endParaRPr lang="en-US" dirty="0"/>
          </a:p>
        </p:txBody>
      </p:sp>
      <p:sp>
        <p:nvSpPr>
          <p:cNvPr id="4" name="Slide Number Placeholder 3"/>
          <p:cNvSpPr>
            <a:spLocks noGrp="1"/>
          </p:cNvSpPr>
          <p:nvPr>
            <p:ph type="sldNum" sz="quarter" idx="5"/>
          </p:nvPr>
        </p:nvSpPr>
        <p:spPr/>
        <p:txBody>
          <a:bodyPr/>
          <a:lstStyle/>
          <a:p>
            <a:fld id="{4ACD7292-C591-4CFA-8B68-B7C2FF4FC658}" type="slidenum">
              <a:rPr lang="en-US" smtClean="0"/>
              <a:t>7</a:t>
            </a:fld>
            <a:endParaRPr lang="en-US"/>
          </a:p>
        </p:txBody>
      </p:sp>
    </p:spTree>
    <p:extLst>
      <p:ext uri="{BB962C8B-B14F-4D97-AF65-F5344CB8AC3E}">
        <p14:creationId xmlns:p14="http://schemas.microsoft.com/office/powerpoint/2010/main" val="3684830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6472"/>
            <a:ext cx="10363200" cy="492443"/>
          </a:xfrm>
          <a:prstGeom prst="rect">
            <a:avLst/>
          </a:prstGeom>
        </p:spPr>
        <p:txBody>
          <a:bodyPr wrap="square" lIns="0" tIns="0" rIns="0" bIns="0">
            <a:spAutoFit/>
          </a:bodyPr>
          <a:lstStyle>
            <a:lvl1pPr>
              <a:defRPr sz="3200" b="1" i="0">
                <a:solidFill>
                  <a:srgbClr val="8B1537"/>
                </a:solidFill>
                <a:latin typeface="Merriweather"/>
                <a:cs typeface="Merriweather"/>
              </a:defRPr>
            </a:lvl1pPr>
          </a:lstStyle>
          <a:p>
            <a:endParaRPr/>
          </a:p>
        </p:txBody>
      </p:sp>
      <p:sp>
        <p:nvSpPr>
          <p:cNvPr id="3" name="Holder 3"/>
          <p:cNvSpPr>
            <a:spLocks noGrp="1"/>
          </p:cNvSpPr>
          <p:nvPr>
            <p:ph type="subTitle" idx="4"/>
          </p:nvPr>
        </p:nvSpPr>
        <p:spPr>
          <a:xfrm>
            <a:off x="1828800" y="3841369"/>
            <a:ext cx="8534400" cy="261610"/>
          </a:xfrm>
          <a:prstGeom prst="rect">
            <a:avLst/>
          </a:prstGeom>
        </p:spPr>
        <p:txBody>
          <a:bodyPr wrap="square" lIns="0" tIns="0" rIns="0" bIns="0">
            <a:spAutoFit/>
          </a:bodyPr>
          <a:lstStyle>
            <a:lvl1pPr>
              <a:defRPr sz="1700" b="1" i="0">
                <a:solidFill>
                  <a:srgbClr val="8B1537"/>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defRPr sz="1150" b="0" i="0">
                <a:solidFill>
                  <a:srgbClr val="6A7280"/>
                </a:solidFill>
                <a:latin typeface="Noto Kufi Arabic"/>
                <a:cs typeface="Noto Kufi Arabic"/>
              </a:defRPr>
            </a:lvl1pPr>
          </a:lstStyle>
          <a:p>
            <a:pPr marL="98425">
              <a:lnSpc>
                <a:spcPts val="1130"/>
              </a:lnSpc>
            </a:pPr>
            <a:r>
              <a:rPr lang="en-US" spc="-65"/>
              <a:t>Session</a:t>
            </a:r>
            <a:r>
              <a:rPr lang="en-US" spc="-95"/>
              <a:t> </a:t>
            </a:r>
            <a:r>
              <a:rPr lang="en-US" spc="-65"/>
              <a:t>3</a:t>
            </a:r>
            <a:r>
              <a:rPr lang="en-US" spc="-95"/>
              <a:t> </a:t>
            </a:r>
            <a:r>
              <a:rPr lang="en-US" spc="-65"/>
              <a:t>|</a:t>
            </a:r>
            <a:r>
              <a:rPr lang="en-US" spc="-95"/>
              <a:t> </a:t>
            </a:r>
            <a:r>
              <a:rPr lang="en-US" spc="-70"/>
              <a:t>Grade</a:t>
            </a:r>
            <a:r>
              <a:rPr lang="en-US" spc="-95"/>
              <a:t> </a:t>
            </a:r>
            <a:r>
              <a:rPr lang="en-US" spc="-50"/>
              <a:t>9</a:t>
            </a:r>
            <a:endParaRPr lang="en-US" spc="-50"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642595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295327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539185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014725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018591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209412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10/1/2025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337271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10/1/2025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5384487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1320078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1702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814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8B1537"/>
                </a:solidFill>
                <a:latin typeface="Merriweather"/>
                <a:cs typeface="Merriweather"/>
              </a:defRPr>
            </a:lvl1pPr>
          </a:lstStyle>
          <a:p>
            <a:endParaRPr/>
          </a:p>
        </p:txBody>
      </p:sp>
      <p:sp>
        <p:nvSpPr>
          <p:cNvPr id="3" name="Holder 3"/>
          <p:cNvSpPr>
            <a:spLocks noGrp="1"/>
          </p:cNvSpPr>
          <p:nvPr>
            <p:ph type="body" idx="1"/>
          </p:nvPr>
        </p:nvSpPr>
        <p:spPr/>
        <p:txBody>
          <a:bodyPr lIns="0" tIns="0" rIns="0" bIns="0"/>
          <a:lstStyle>
            <a:lvl1pPr>
              <a:defRPr sz="1700" b="1" i="0">
                <a:solidFill>
                  <a:srgbClr val="8B1537"/>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defRPr sz="1150" b="0" i="0">
                <a:solidFill>
                  <a:srgbClr val="6A7280"/>
                </a:solidFill>
                <a:latin typeface="Noto Kufi Arabic"/>
                <a:cs typeface="Noto Kufi Arabic"/>
              </a:defRPr>
            </a:lvl1pPr>
          </a:lstStyle>
          <a:p>
            <a:pPr marL="98425">
              <a:lnSpc>
                <a:spcPts val="1130"/>
              </a:lnSpc>
            </a:pPr>
            <a:r>
              <a:rPr lang="en-US" spc="-65"/>
              <a:t>Session</a:t>
            </a:r>
            <a:r>
              <a:rPr lang="en-US" spc="-95"/>
              <a:t> </a:t>
            </a:r>
            <a:r>
              <a:rPr lang="en-US" spc="-65"/>
              <a:t>3</a:t>
            </a:r>
            <a:r>
              <a:rPr lang="en-US" spc="-95"/>
              <a:t> </a:t>
            </a:r>
            <a:r>
              <a:rPr lang="en-US" spc="-65"/>
              <a:t>|</a:t>
            </a:r>
            <a:r>
              <a:rPr lang="en-US" spc="-95"/>
              <a:t> </a:t>
            </a:r>
            <a:r>
              <a:rPr lang="en-US" spc="-70"/>
              <a:t>Grade</a:t>
            </a:r>
            <a:r>
              <a:rPr lang="en-US" spc="-95"/>
              <a:t> </a:t>
            </a:r>
            <a:r>
              <a:rPr lang="en-US" spc="-50"/>
              <a:t>9</a:t>
            </a:r>
            <a:endParaRPr lang="en-US" spc="-50"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8561586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8083541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49870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8B1537"/>
                </a:solidFill>
                <a:latin typeface="Merriweather"/>
                <a:cs typeface="Merriweather"/>
              </a:defRPr>
            </a:lvl1pPr>
          </a:lstStyle>
          <a:p>
            <a:endParaRPr/>
          </a:p>
        </p:txBody>
      </p:sp>
      <p:sp>
        <p:nvSpPr>
          <p:cNvPr id="3" name="Holder 3"/>
          <p:cNvSpPr>
            <a:spLocks noGrp="1"/>
          </p:cNvSpPr>
          <p:nvPr>
            <p:ph sz="half" idx="2"/>
          </p:nvPr>
        </p:nvSpPr>
        <p:spPr>
          <a:xfrm>
            <a:off x="609600" y="1577705"/>
            <a:ext cx="5303520" cy="2616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705"/>
            <a:ext cx="5303520" cy="2616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150" b="0" i="0">
                <a:solidFill>
                  <a:srgbClr val="6A7280"/>
                </a:solidFill>
                <a:latin typeface="Noto Kufi Arabic"/>
                <a:cs typeface="Noto Kufi Arabic"/>
              </a:defRPr>
            </a:lvl1pPr>
          </a:lstStyle>
          <a:p>
            <a:pPr marL="98425">
              <a:lnSpc>
                <a:spcPts val="1130"/>
              </a:lnSpc>
            </a:pPr>
            <a:r>
              <a:rPr lang="en-US" spc="-65"/>
              <a:t>Session</a:t>
            </a:r>
            <a:r>
              <a:rPr lang="en-US" spc="-95"/>
              <a:t> </a:t>
            </a:r>
            <a:r>
              <a:rPr lang="en-US" spc="-65"/>
              <a:t>3</a:t>
            </a:r>
            <a:r>
              <a:rPr lang="en-US" spc="-95"/>
              <a:t> </a:t>
            </a:r>
            <a:r>
              <a:rPr lang="en-US" spc="-65"/>
              <a:t>|</a:t>
            </a:r>
            <a:r>
              <a:rPr lang="en-US" spc="-95"/>
              <a:t> </a:t>
            </a:r>
            <a:r>
              <a:rPr lang="en-US" spc="-70"/>
              <a:t>Grade</a:t>
            </a:r>
            <a:r>
              <a:rPr lang="en-US" spc="-95"/>
              <a:t> </a:t>
            </a:r>
            <a:r>
              <a:rPr lang="en-US" spc="-50"/>
              <a:t>9</a:t>
            </a:r>
            <a:endParaRPr lang="en-US" spc="-50"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593585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8B1537"/>
                </a:solidFill>
                <a:latin typeface="Merriweather"/>
                <a:cs typeface="Merriweather"/>
              </a:defRPr>
            </a:lvl1pPr>
          </a:lstStyle>
          <a:p>
            <a:endParaRPr/>
          </a:p>
        </p:txBody>
      </p:sp>
      <p:sp>
        <p:nvSpPr>
          <p:cNvPr id="3" name="Holder 3"/>
          <p:cNvSpPr>
            <a:spLocks noGrp="1"/>
          </p:cNvSpPr>
          <p:nvPr>
            <p:ph type="ftr" sz="quarter" idx="5"/>
          </p:nvPr>
        </p:nvSpPr>
        <p:spPr/>
        <p:txBody>
          <a:bodyPr lIns="0" tIns="0" rIns="0" bIns="0"/>
          <a:lstStyle>
            <a:lvl1pPr>
              <a:defRPr sz="1150" b="0" i="0">
                <a:solidFill>
                  <a:srgbClr val="6A7280"/>
                </a:solidFill>
                <a:latin typeface="Noto Kufi Arabic"/>
                <a:cs typeface="Noto Kufi Arabic"/>
              </a:defRPr>
            </a:lvl1pPr>
          </a:lstStyle>
          <a:p>
            <a:pPr marL="98425">
              <a:lnSpc>
                <a:spcPts val="1130"/>
              </a:lnSpc>
            </a:pPr>
            <a:r>
              <a:rPr lang="en-US" spc="-65"/>
              <a:t>Session</a:t>
            </a:r>
            <a:r>
              <a:rPr lang="en-US" spc="-95"/>
              <a:t> </a:t>
            </a:r>
            <a:r>
              <a:rPr lang="en-US" spc="-65"/>
              <a:t>3</a:t>
            </a:r>
            <a:r>
              <a:rPr lang="en-US" spc="-95"/>
              <a:t> </a:t>
            </a:r>
            <a:r>
              <a:rPr lang="en-US" spc="-65"/>
              <a:t>|</a:t>
            </a:r>
            <a:r>
              <a:rPr lang="en-US" spc="-95"/>
              <a:t> </a:t>
            </a:r>
            <a:r>
              <a:rPr lang="en-US" spc="-70"/>
              <a:t>Grade</a:t>
            </a:r>
            <a:r>
              <a:rPr lang="en-US" spc="-95"/>
              <a:t> </a:t>
            </a:r>
            <a:r>
              <a:rPr lang="en-US" spc="-50"/>
              <a:t>9</a:t>
            </a:r>
            <a:endParaRPr lang="en-US" spc="-50"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0350962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92000" cy="6859587"/>
          </a:xfrm>
          <a:custGeom>
            <a:avLst/>
            <a:gdLst/>
            <a:ahLst/>
            <a:cxnLst/>
            <a:rect l="l" t="t" r="r" b="b"/>
            <a:pathLst>
              <a:path w="12192000" h="6858000">
                <a:moveTo>
                  <a:pt x="12191999" y="6857999"/>
                </a:moveTo>
                <a:lnTo>
                  <a:pt x="0" y="6857999"/>
                </a:lnTo>
                <a:lnTo>
                  <a:pt x="0" y="0"/>
                </a:lnTo>
                <a:lnTo>
                  <a:pt x="12191999" y="0"/>
                </a:lnTo>
                <a:lnTo>
                  <a:pt x="12191999" y="6857999"/>
                </a:lnTo>
                <a:close/>
              </a:path>
            </a:pathLst>
          </a:custGeom>
          <a:solidFill>
            <a:srgbClr val="FAF6F1"/>
          </a:solidFill>
        </p:spPr>
        <p:txBody>
          <a:bodyPr wrap="square" lIns="0" tIns="0" rIns="0" bIns="0" rtlCol="0"/>
          <a:lstStyle/>
          <a:p>
            <a:endParaRPr sz="1800"/>
          </a:p>
        </p:txBody>
      </p:sp>
      <p:pic>
        <p:nvPicPr>
          <p:cNvPr id="17" name="bg object 17"/>
          <p:cNvPicPr/>
          <p:nvPr/>
        </p:nvPicPr>
        <p:blipFill>
          <a:blip r:embed="rId2" cstate="print"/>
          <a:stretch>
            <a:fillRect/>
          </a:stretch>
        </p:blipFill>
        <p:spPr>
          <a:xfrm>
            <a:off x="5257800" y="1105156"/>
            <a:ext cx="1676399" cy="1676787"/>
          </a:xfrm>
          <a:prstGeom prst="rect">
            <a:avLst/>
          </a:prstGeom>
        </p:spPr>
      </p:pic>
      <p:sp>
        <p:nvSpPr>
          <p:cNvPr id="18" name="bg object 18"/>
          <p:cNvSpPr/>
          <p:nvPr/>
        </p:nvSpPr>
        <p:spPr>
          <a:xfrm>
            <a:off x="5657849" y="3058232"/>
            <a:ext cx="876300" cy="285816"/>
          </a:xfrm>
          <a:custGeom>
            <a:avLst/>
            <a:gdLst/>
            <a:ahLst/>
            <a:cxnLst/>
            <a:rect l="l" t="t" r="r" b="b"/>
            <a:pathLst>
              <a:path w="876300" h="285750">
                <a:moveTo>
                  <a:pt x="733424" y="285749"/>
                </a:moveTo>
                <a:lnTo>
                  <a:pt x="142874" y="285749"/>
                </a:lnTo>
                <a:lnTo>
                  <a:pt x="135855" y="285578"/>
                </a:lnTo>
                <a:lnTo>
                  <a:pt x="94749" y="277401"/>
                </a:lnTo>
                <a:lnTo>
                  <a:pt x="57756" y="257628"/>
                </a:lnTo>
                <a:lnTo>
                  <a:pt x="28120" y="227992"/>
                </a:lnTo>
                <a:lnTo>
                  <a:pt x="8347" y="190999"/>
                </a:lnTo>
                <a:lnTo>
                  <a:pt x="171" y="149893"/>
                </a:lnTo>
                <a:lnTo>
                  <a:pt x="0" y="142874"/>
                </a:lnTo>
                <a:lnTo>
                  <a:pt x="171" y="135855"/>
                </a:lnTo>
                <a:lnTo>
                  <a:pt x="8347" y="94749"/>
                </a:lnTo>
                <a:lnTo>
                  <a:pt x="28120" y="57756"/>
                </a:lnTo>
                <a:lnTo>
                  <a:pt x="57757" y="28120"/>
                </a:lnTo>
                <a:lnTo>
                  <a:pt x="94749" y="8348"/>
                </a:lnTo>
                <a:lnTo>
                  <a:pt x="135855" y="171"/>
                </a:lnTo>
                <a:lnTo>
                  <a:pt x="142874" y="0"/>
                </a:lnTo>
                <a:lnTo>
                  <a:pt x="733424" y="0"/>
                </a:lnTo>
                <a:lnTo>
                  <a:pt x="774899" y="6150"/>
                </a:lnTo>
                <a:lnTo>
                  <a:pt x="812800" y="24078"/>
                </a:lnTo>
                <a:lnTo>
                  <a:pt x="843868" y="52234"/>
                </a:lnTo>
                <a:lnTo>
                  <a:pt x="865423" y="88198"/>
                </a:lnTo>
                <a:lnTo>
                  <a:pt x="875613" y="128870"/>
                </a:lnTo>
                <a:lnTo>
                  <a:pt x="876299" y="142874"/>
                </a:lnTo>
                <a:lnTo>
                  <a:pt x="876128" y="149893"/>
                </a:lnTo>
                <a:lnTo>
                  <a:pt x="867950" y="190999"/>
                </a:lnTo>
                <a:lnTo>
                  <a:pt x="848177" y="227992"/>
                </a:lnTo>
                <a:lnTo>
                  <a:pt x="818542" y="257628"/>
                </a:lnTo>
                <a:lnTo>
                  <a:pt x="781549" y="277401"/>
                </a:lnTo>
                <a:lnTo>
                  <a:pt x="740443" y="285578"/>
                </a:lnTo>
                <a:lnTo>
                  <a:pt x="733424" y="285749"/>
                </a:lnTo>
                <a:close/>
              </a:path>
            </a:pathLst>
          </a:custGeom>
          <a:solidFill>
            <a:srgbClr val="8B1537"/>
          </a:solidFill>
        </p:spPr>
        <p:txBody>
          <a:bodyPr wrap="square" lIns="0" tIns="0" rIns="0" bIns="0" rtlCol="0"/>
          <a:lstStyle/>
          <a:p>
            <a:endParaRPr sz="1800"/>
          </a:p>
        </p:txBody>
      </p:sp>
      <p:sp>
        <p:nvSpPr>
          <p:cNvPr id="2" name="Holder 2"/>
          <p:cNvSpPr>
            <a:spLocks noGrp="1"/>
          </p:cNvSpPr>
          <p:nvPr>
            <p:ph type="ftr" sz="quarter" idx="5"/>
          </p:nvPr>
        </p:nvSpPr>
        <p:spPr/>
        <p:txBody>
          <a:bodyPr lIns="0" tIns="0" rIns="0" bIns="0"/>
          <a:lstStyle>
            <a:lvl1pPr>
              <a:defRPr sz="1150" b="0" i="0">
                <a:solidFill>
                  <a:srgbClr val="6A7280"/>
                </a:solidFill>
                <a:latin typeface="Noto Kufi Arabic"/>
                <a:cs typeface="Noto Kufi Arabic"/>
              </a:defRPr>
            </a:lvl1pPr>
          </a:lstStyle>
          <a:p>
            <a:pPr marL="98425">
              <a:lnSpc>
                <a:spcPts val="1130"/>
              </a:lnSpc>
            </a:pPr>
            <a:r>
              <a:rPr lang="en-US" spc="-65"/>
              <a:t>Session</a:t>
            </a:r>
            <a:r>
              <a:rPr lang="en-US" spc="-95"/>
              <a:t> </a:t>
            </a:r>
            <a:r>
              <a:rPr lang="en-US" spc="-65"/>
              <a:t>3</a:t>
            </a:r>
            <a:r>
              <a:rPr lang="en-US" spc="-95"/>
              <a:t> </a:t>
            </a:r>
            <a:r>
              <a:rPr lang="en-US" spc="-65"/>
              <a:t>|</a:t>
            </a:r>
            <a:r>
              <a:rPr lang="en-US" spc="-95"/>
              <a:t> </a:t>
            </a:r>
            <a:r>
              <a:rPr lang="en-US" spc="-70"/>
              <a:t>Grade</a:t>
            </a:r>
            <a:r>
              <a:rPr lang="en-US" spc="-95"/>
              <a:t> </a:t>
            </a:r>
            <a:r>
              <a:rPr lang="en-US" spc="-50"/>
              <a:t>9</a:t>
            </a:r>
            <a:endParaRPr lang="en-US" spc="-50"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183235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6472"/>
            <a:ext cx="10363200" cy="661720"/>
          </a:xfrm>
          <a:prstGeom prst="rect">
            <a:avLst/>
          </a:prstGeom>
        </p:spPr>
        <p:txBody>
          <a:bodyPr wrap="square" lIns="0" tIns="0" rIns="0" bIns="0">
            <a:spAutoFit/>
          </a:bodyPr>
          <a:lstStyle>
            <a:lvl1pPr>
              <a:defRPr sz="4300" b="1" i="0">
                <a:solidFill>
                  <a:srgbClr val="9A2140"/>
                </a:solidFill>
                <a:latin typeface="Tahoma"/>
                <a:cs typeface="Tahoma"/>
              </a:defRPr>
            </a:lvl1pPr>
          </a:lstStyle>
          <a:p>
            <a:endParaRPr/>
          </a:p>
        </p:txBody>
      </p:sp>
      <p:sp>
        <p:nvSpPr>
          <p:cNvPr id="3" name="Holder 3"/>
          <p:cNvSpPr>
            <a:spLocks noGrp="1"/>
          </p:cNvSpPr>
          <p:nvPr>
            <p:ph type="subTitle" idx="4"/>
          </p:nvPr>
        </p:nvSpPr>
        <p:spPr>
          <a:xfrm>
            <a:off x="1828800" y="3841369"/>
            <a:ext cx="85344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118120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300" b="1" i="0">
                <a:solidFill>
                  <a:srgbClr val="9A2140"/>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601872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300" b="1" i="0">
                <a:solidFill>
                  <a:srgbClr val="9A2140"/>
                </a:solidFill>
                <a:latin typeface="Tahoma"/>
                <a:cs typeface="Tahoma"/>
              </a:defRPr>
            </a:lvl1pPr>
          </a:lstStyle>
          <a:p>
            <a:endParaRPr/>
          </a:p>
        </p:txBody>
      </p:sp>
      <p:sp>
        <p:nvSpPr>
          <p:cNvPr id="3" name="Holder 3"/>
          <p:cNvSpPr>
            <a:spLocks noGrp="1"/>
          </p:cNvSpPr>
          <p:nvPr>
            <p:ph sz="half" idx="2"/>
          </p:nvPr>
        </p:nvSpPr>
        <p:spPr>
          <a:xfrm>
            <a:off x="609600" y="1577705"/>
            <a:ext cx="530352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705"/>
            <a:ext cx="5303520"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738331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300" b="1" i="0">
                <a:solidFill>
                  <a:srgbClr val="9A2140"/>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38267475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92000" cy="6859587"/>
          </a:xfrm>
          <a:custGeom>
            <a:avLst/>
            <a:gdLst/>
            <a:ahLst/>
            <a:cxnLst/>
            <a:rect l="l" t="t" r="r" b="b"/>
            <a:pathLst>
              <a:path w="12192000" h="6858000">
                <a:moveTo>
                  <a:pt x="12191999" y="6857999"/>
                </a:moveTo>
                <a:lnTo>
                  <a:pt x="0" y="6857999"/>
                </a:lnTo>
                <a:lnTo>
                  <a:pt x="0" y="0"/>
                </a:lnTo>
                <a:lnTo>
                  <a:pt x="12191999" y="0"/>
                </a:lnTo>
                <a:lnTo>
                  <a:pt x="12191999" y="6857999"/>
                </a:lnTo>
                <a:close/>
              </a:path>
            </a:pathLst>
          </a:custGeom>
          <a:solidFill>
            <a:srgbClr val="FAF6F1"/>
          </a:solidFill>
        </p:spPr>
        <p:txBody>
          <a:bodyPr wrap="square" lIns="0" tIns="0" rIns="0" bIns="0" rtlCol="0"/>
          <a:lstStyle/>
          <a:p>
            <a:endParaRPr sz="1800"/>
          </a:p>
        </p:txBody>
      </p:sp>
      <p:sp>
        <p:nvSpPr>
          <p:cNvPr id="2" name="Holder 2"/>
          <p:cNvSpPr>
            <a:spLocks noGrp="1"/>
          </p:cNvSpPr>
          <p:nvPr>
            <p:ph type="title"/>
          </p:nvPr>
        </p:nvSpPr>
        <p:spPr>
          <a:xfrm>
            <a:off x="444500" y="326528"/>
            <a:ext cx="6344284" cy="492443"/>
          </a:xfrm>
          <a:prstGeom prst="rect">
            <a:avLst/>
          </a:prstGeom>
        </p:spPr>
        <p:txBody>
          <a:bodyPr wrap="square" lIns="0" tIns="0" rIns="0" bIns="0">
            <a:spAutoFit/>
          </a:bodyPr>
          <a:lstStyle>
            <a:lvl1pPr>
              <a:defRPr sz="3200" b="1" i="0">
                <a:solidFill>
                  <a:srgbClr val="8B1537"/>
                </a:solidFill>
                <a:latin typeface="Merriweather"/>
                <a:cs typeface="Merriweather"/>
              </a:defRPr>
            </a:lvl1pPr>
          </a:lstStyle>
          <a:p>
            <a:endParaRPr/>
          </a:p>
        </p:txBody>
      </p:sp>
      <p:sp>
        <p:nvSpPr>
          <p:cNvPr id="3" name="Holder 3"/>
          <p:cNvSpPr>
            <a:spLocks noGrp="1"/>
          </p:cNvSpPr>
          <p:nvPr>
            <p:ph type="body" idx="1"/>
          </p:nvPr>
        </p:nvSpPr>
        <p:spPr>
          <a:xfrm>
            <a:off x="6388100" y="1709589"/>
            <a:ext cx="4968875" cy="261610"/>
          </a:xfrm>
          <a:prstGeom prst="rect">
            <a:avLst/>
          </a:prstGeom>
        </p:spPr>
        <p:txBody>
          <a:bodyPr wrap="square" lIns="0" tIns="0" rIns="0" bIns="0">
            <a:spAutoFit/>
          </a:bodyPr>
          <a:lstStyle>
            <a:lvl1pPr>
              <a:defRPr sz="1700" b="1" i="0">
                <a:solidFill>
                  <a:srgbClr val="8B1537"/>
                </a:solidFill>
                <a:latin typeface="Arial"/>
                <a:cs typeface="Arial"/>
              </a:defRPr>
            </a:lvl1pPr>
          </a:lstStyle>
          <a:p>
            <a:endParaRPr/>
          </a:p>
        </p:txBody>
      </p:sp>
      <p:sp>
        <p:nvSpPr>
          <p:cNvPr id="4" name="Holder 4"/>
          <p:cNvSpPr>
            <a:spLocks noGrp="1"/>
          </p:cNvSpPr>
          <p:nvPr>
            <p:ph type="ftr" sz="quarter" idx="5"/>
          </p:nvPr>
        </p:nvSpPr>
        <p:spPr>
          <a:xfrm>
            <a:off x="625035" y="6412028"/>
            <a:ext cx="1328859" cy="144753"/>
          </a:xfrm>
          <a:prstGeom prst="rect">
            <a:avLst/>
          </a:prstGeom>
        </p:spPr>
        <p:txBody>
          <a:bodyPr wrap="square" lIns="0" tIns="0" rIns="0" bIns="0">
            <a:spAutoFit/>
          </a:bodyPr>
          <a:lstStyle>
            <a:lvl1pPr>
              <a:defRPr sz="1150" b="0" i="0">
                <a:solidFill>
                  <a:srgbClr val="6A7280"/>
                </a:solidFill>
                <a:latin typeface="Noto Kufi Arabic"/>
                <a:cs typeface="Noto Kufi Arabic"/>
              </a:defRPr>
            </a:lvl1pPr>
          </a:lstStyle>
          <a:p>
            <a:pPr marL="98425">
              <a:lnSpc>
                <a:spcPts val="1130"/>
              </a:lnSpc>
            </a:pPr>
            <a:r>
              <a:rPr lang="en-US" spc="-65"/>
              <a:t>Session</a:t>
            </a:r>
            <a:r>
              <a:rPr lang="en-US" spc="-95"/>
              <a:t> </a:t>
            </a:r>
            <a:r>
              <a:rPr lang="en-US" spc="-65"/>
              <a:t>3</a:t>
            </a:r>
            <a:r>
              <a:rPr lang="en-US" spc="-95"/>
              <a:t> </a:t>
            </a:r>
            <a:r>
              <a:rPr lang="en-US" spc="-65"/>
              <a:t>|</a:t>
            </a:r>
            <a:r>
              <a:rPr lang="en-US" spc="-95"/>
              <a:t> </a:t>
            </a:r>
            <a:r>
              <a:rPr lang="en-US" spc="-70"/>
              <a:t>Grade</a:t>
            </a:r>
            <a:r>
              <a:rPr lang="en-US" spc="-95"/>
              <a:t> </a:t>
            </a:r>
            <a:r>
              <a:rPr lang="en-US" spc="-50"/>
              <a:t>9</a:t>
            </a:r>
            <a:endParaRPr lang="en-US" spc="-50" dirty="0"/>
          </a:p>
        </p:txBody>
      </p:sp>
      <p:sp>
        <p:nvSpPr>
          <p:cNvPr id="5" name="Holder 5"/>
          <p:cNvSpPr>
            <a:spLocks noGrp="1"/>
          </p:cNvSpPr>
          <p:nvPr>
            <p:ph type="dt" sz="half" idx="6"/>
          </p:nvPr>
        </p:nvSpPr>
        <p:spPr>
          <a:xfrm>
            <a:off x="609600" y="6379416"/>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6" name="Holder 6"/>
          <p:cNvSpPr>
            <a:spLocks noGrp="1"/>
          </p:cNvSpPr>
          <p:nvPr>
            <p:ph type="sldNum" sz="quarter" idx="7"/>
          </p:nvPr>
        </p:nvSpPr>
        <p:spPr>
          <a:xfrm>
            <a:off x="8778240" y="6379416"/>
            <a:ext cx="2804160"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07629185"/>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92000" cy="6859587"/>
          </a:xfrm>
          <a:custGeom>
            <a:avLst/>
            <a:gdLst/>
            <a:ahLst/>
            <a:cxnLst/>
            <a:rect l="l" t="t" r="r" b="b"/>
            <a:pathLst>
              <a:path w="12192000" h="6858000">
                <a:moveTo>
                  <a:pt x="12191999" y="6857999"/>
                </a:moveTo>
                <a:lnTo>
                  <a:pt x="0" y="6857999"/>
                </a:lnTo>
                <a:lnTo>
                  <a:pt x="0" y="0"/>
                </a:lnTo>
                <a:lnTo>
                  <a:pt x="12191999" y="0"/>
                </a:lnTo>
                <a:lnTo>
                  <a:pt x="12191999" y="6857999"/>
                </a:lnTo>
                <a:close/>
              </a:path>
            </a:pathLst>
          </a:custGeom>
          <a:solidFill>
            <a:srgbClr val="F7F5F1"/>
          </a:solidFill>
        </p:spPr>
        <p:txBody>
          <a:bodyPr wrap="square" lIns="0" tIns="0" rIns="0" bIns="0" rtlCol="0"/>
          <a:lstStyle/>
          <a:p>
            <a:endParaRPr sz="1800"/>
          </a:p>
        </p:txBody>
      </p:sp>
      <p:sp>
        <p:nvSpPr>
          <p:cNvPr id="2" name="Holder 2"/>
          <p:cNvSpPr>
            <a:spLocks noGrp="1"/>
          </p:cNvSpPr>
          <p:nvPr>
            <p:ph type="title"/>
          </p:nvPr>
        </p:nvSpPr>
        <p:spPr>
          <a:xfrm>
            <a:off x="749300" y="419569"/>
            <a:ext cx="5262245" cy="661720"/>
          </a:xfrm>
          <a:prstGeom prst="rect">
            <a:avLst/>
          </a:prstGeom>
        </p:spPr>
        <p:txBody>
          <a:bodyPr wrap="square" lIns="0" tIns="0" rIns="0" bIns="0">
            <a:spAutoFit/>
          </a:bodyPr>
          <a:lstStyle>
            <a:lvl1pPr>
              <a:defRPr sz="4300" b="1" i="0">
                <a:solidFill>
                  <a:srgbClr val="9A2140"/>
                </a:solidFill>
                <a:latin typeface="Tahoma"/>
                <a:cs typeface="Tahoma"/>
              </a:defRPr>
            </a:lvl1pPr>
          </a:lstStyle>
          <a:p>
            <a:endParaRPr/>
          </a:p>
        </p:txBody>
      </p:sp>
      <p:sp>
        <p:nvSpPr>
          <p:cNvPr id="3" name="Holder 3"/>
          <p:cNvSpPr>
            <a:spLocks noGrp="1"/>
          </p:cNvSpPr>
          <p:nvPr>
            <p:ph type="body" idx="1"/>
          </p:nvPr>
        </p:nvSpPr>
        <p:spPr>
          <a:xfrm>
            <a:off x="609600" y="1577705"/>
            <a:ext cx="109728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0840032" y="6398724"/>
            <a:ext cx="1193800" cy="243712"/>
          </a:xfrm>
          <a:prstGeom prst="rect">
            <a:avLst/>
          </a:prstGeom>
        </p:spPr>
        <p:txBody>
          <a:bodyPr wrap="square" lIns="0" tIns="0" rIns="0" bIns="0">
            <a:spAutoFit/>
          </a:bodyPr>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5" name="Holder 5"/>
          <p:cNvSpPr>
            <a:spLocks noGrp="1"/>
          </p:cNvSpPr>
          <p:nvPr>
            <p:ph type="dt" sz="half" idx="6"/>
          </p:nvPr>
        </p:nvSpPr>
        <p:spPr>
          <a:xfrm>
            <a:off x="609600" y="6379416"/>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6" name="Holder 6"/>
          <p:cNvSpPr>
            <a:spLocks noGrp="1"/>
          </p:cNvSpPr>
          <p:nvPr>
            <p:ph type="sldNum" sz="quarter" idx="7"/>
          </p:nvPr>
        </p:nvSpPr>
        <p:spPr>
          <a:xfrm>
            <a:off x="8778240" y="6379416"/>
            <a:ext cx="2804160"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139233231"/>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10/1/2025</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4126359547"/>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www.anxietyexperts.com/" TargetMode="Externa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www.anxietyexperts.com/"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www.anxietyexperts.com/"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help.gimkit.com/en/category/gameplay-6govot/" TargetMode="External"/><Relationship Id="rId7" Type="http://schemas.openxmlformats.org/officeDocument/2006/relationships/image" Target="../media/image9.png"/><Relationship Id="rId2" Type="http://schemas.openxmlformats.org/officeDocument/2006/relationships/hyperlink" Target="https://www.gimkit.com/view/68dd6db903770f96498fe8c9" TargetMode="Externa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1.jpg"/><Relationship Id="rId9"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www.anxietyexperts.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www.anxietyexperts.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www.anxietyexperts.com/"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anxietyexperts.com/" TargetMode="Externa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hyperlink" Target="http://www.anxietyexperts.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www.anxietyexperts.com/" TargetMode="Externa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www.anxietyexperts.com/" TargetMode="External"/><Relationship Id="rId1" Type="http://schemas.openxmlformats.org/officeDocument/2006/relationships/slideLayout" Target="../slideLayouts/slideLayout2.xml"/><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5F1E8"/>
        </a:solidFill>
        <a:effectLst/>
      </p:bgPr>
    </p:bg>
    <p:spTree>
      <p:nvGrpSpPr>
        <p:cNvPr id="1" name=""/>
        <p:cNvGrpSpPr/>
        <p:nvPr/>
      </p:nvGrpSpPr>
      <p:grpSpPr>
        <a:xfrm>
          <a:off x="0" y="0"/>
          <a:ext cx="0" cy="0"/>
          <a:chOff x="0" y="0"/>
          <a:chExt cx="0" cy="0"/>
        </a:xfrm>
      </p:grpSpPr>
      <p:sp>
        <p:nvSpPr>
          <p:cNvPr id="2" name="Rectangle 1"/>
          <p:cNvSpPr/>
          <p:nvPr/>
        </p:nvSpPr>
        <p:spPr>
          <a:xfrm>
            <a:off x="1524000" y="0"/>
            <a:ext cx="9144000" cy="137160"/>
          </a:xfrm>
          <a:prstGeom prst="rect">
            <a:avLst/>
          </a:prstGeom>
          <a:solidFill>
            <a:srgbClr val="A9444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alibri"/>
              <a:ea typeface="+mn-ea"/>
              <a:cs typeface="+mn-cs"/>
            </a:endParaRPr>
          </a:p>
        </p:txBody>
      </p:sp>
      <p:pic>
        <p:nvPicPr>
          <p:cNvPr id="3" name="Picture 2" descr="Forge Logo.jpg"/>
          <p:cNvPicPr>
            <a:picLocks noChangeAspect="1"/>
          </p:cNvPicPr>
          <p:nvPr/>
        </p:nvPicPr>
        <p:blipFill>
          <a:blip r:embed="rId2"/>
          <a:stretch>
            <a:fillRect/>
          </a:stretch>
        </p:blipFill>
        <p:spPr>
          <a:xfrm>
            <a:off x="3727645" y="377130"/>
            <a:ext cx="4736710" cy="4736710"/>
          </a:xfrm>
          <a:prstGeom prst="rect">
            <a:avLst/>
          </a:prstGeom>
        </p:spPr>
      </p:pic>
      <p:sp>
        <p:nvSpPr>
          <p:cNvPr id="6" name="TextBox 5"/>
          <p:cNvSpPr txBox="1"/>
          <p:nvPr/>
        </p:nvSpPr>
        <p:spPr>
          <a:xfrm>
            <a:off x="3120154" y="5029200"/>
            <a:ext cx="5951693" cy="400110"/>
          </a:xfrm>
          <a:prstGeom prst="rect">
            <a:avLst/>
          </a:prstGeom>
          <a:noFill/>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2000">
                <a:solidFill>
                  <a:srgbClr val="5A5A5A"/>
                </a:solidFill>
              </a:defRPr>
            </a:pPr>
            <a:r>
              <a:rPr kumimoji="0" sz="2000" b="0" i="0" u="none" strike="noStrike" kern="1200" cap="none" spc="0" normalizeH="0" baseline="0" noProof="0">
                <a:ln>
                  <a:noFill/>
                </a:ln>
                <a:solidFill>
                  <a:srgbClr val="5A5A5A"/>
                </a:solidFill>
                <a:effectLst/>
                <a:uLnTx/>
                <a:uFillTx/>
                <a:latin typeface="Calibri"/>
                <a:ea typeface="+mn-ea"/>
                <a:cs typeface="+mn-cs"/>
              </a:rPr>
              <a:t>A Christ-Centered SEL &amp; Leadership Formation Program</a:t>
            </a:r>
          </a:p>
        </p:txBody>
      </p:sp>
      <p:sp>
        <p:nvSpPr>
          <p:cNvPr id="7" name="TextBox 6"/>
          <p:cNvSpPr txBox="1"/>
          <p:nvPr/>
        </p:nvSpPr>
        <p:spPr>
          <a:xfrm>
            <a:off x="4345778" y="5669280"/>
            <a:ext cx="3500445" cy="338554"/>
          </a:xfrm>
          <a:prstGeom prst="rect">
            <a:avLst/>
          </a:prstGeom>
          <a:noFill/>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1600">
                <a:solidFill>
                  <a:srgbClr val="888888"/>
                </a:solidFill>
              </a:defRPr>
            </a:pPr>
            <a:r>
              <a:rPr kumimoji="0" sz="1600" b="0" i="0" u="none" strike="noStrike" kern="1200" cap="none" spc="0" normalizeH="0" baseline="0" noProof="0">
                <a:ln>
                  <a:noFill/>
                </a:ln>
                <a:solidFill>
                  <a:srgbClr val="888888"/>
                </a:solidFill>
                <a:effectLst/>
                <a:uLnTx/>
                <a:uFillTx/>
                <a:latin typeface="Calibri"/>
                <a:ea typeface="+mn-ea"/>
                <a:cs typeface="+mn-cs"/>
              </a:rPr>
              <a:t>Bishop Diego High School • Grades 9-12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6E526F-2F8E-4EF1-8E46-DACA657388FE}"/>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CDD48F2-3FDF-7257-5BEE-C6C49AC941AF}"/>
              </a:ext>
            </a:extLst>
          </p:cNvPr>
          <p:cNvSpPr txBox="1">
            <a:spLocks noGrp="1"/>
          </p:cNvSpPr>
          <p:nvPr>
            <p:ph type="title"/>
          </p:nvPr>
        </p:nvSpPr>
        <p:spPr>
          <a:xfrm>
            <a:off x="444500" y="327323"/>
            <a:ext cx="6344284" cy="528991"/>
          </a:xfrm>
          <a:prstGeom prst="rect">
            <a:avLst/>
          </a:prstGeom>
        </p:spPr>
        <p:txBody>
          <a:bodyPr vert="horz" wrap="square" lIns="0" tIns="13335" rIns="0" bIns="0" rtlCol="0">
            <a:spAutoFit/>
          </a:bodyPr>
          <a:lstStyle/>
          <a:p>
            <a:pPr marL="12700">
              <a:spcBef>
                <a:spcPts val="105"/>
              </a:spcBef>
            </a:pPr>
            <a:r>
              <a:rPr lang="en-US" spc="-365" dirty="0"/>
              <a:t>Surf the</a:t>
            </a:r>
            <a:r>
              <a:rPr lang="en-US" spc="-110" dirty="0"/>
              <a:t> </a:t>
            </a:r>
            <a:r>
              <a:rPr lang="en-US" sz="3350" spc="-385" dirty="0">
                <a:solidFill>
                  <a:schemeClr val="tx2"/>
                </a:solidFill>
                <a:latin typeface="Tahoma"/>
                <a:cs typeface="Tahoma"/>
              </a:rPr>
              <a:t>Wave</a:t>
            </a:r>
            <a:endParaRPr sz="3350" dirty="0">
              <a:solidFill>
                <a:schemeClr val="tx2"/>
              </a:solidFill>
              <a:latin typeface="Tahoma"/>
              <a:cs typeface="Tahoma"/>
            </a:endParaRPr>
          </a:p>
        </p:txBody>
      </p:sp>
      <p:sp>
        <p:nvSpPr>
          <p:cNvPr id="3" name="object 3">
            <a:extLst>
              <a:ext uri="{FF2B5EF4-FFF2-40B4-BE49-F238E27FC236}">
                <a16:creationId xmlns:a16="http://schemas.microsoft.com/office/drawing/2014/main" id="{D92DDB62-D5F7-D638-253B-5E801BD521CB}"/>
              </a:ext>
            </a:extLst>
          </p:cNvPr>
          <p:cNvSpPr txBox="1"/>
          <p:nvPr/>
        </p:nvSpPr>
        <p:spPr>
          <a:xfrm>
            <a:off x="444501" y="940116"/>
            <a:ext cx="4378325" cy="619125"/>
          </a:xfrm>
          <a:prstGeom prst="rect">
            <a:avLst/>
          </a:prstGeom>
        </p:spPr>
        <p:txBody>
          <a:bodyPr vert="horz" wrap="square" lIns="0" tIns="15875" rIns="0" bIns="0" rtlCol="0">
            <a:spAutoFit/>
          </a:bodyPr>
          <a:lstStyle/>
          <a:p>
            <a:pPr marL="12700">
              <a:spcBef>
                <a:spcPts val="125"/>
              </a:spcBef>
            </a:pPr>
            <a:r>
              <a:rPr lang="en-US" sz="1850" kern="0" spc="-229" dirty="0">
                <a:solidFill>
                  <a:srgbClr val="374050"/>
                </a:solidFill>
                <a:latin typeface="Verdana"/>
                <a:cs typeface="Verdana"/>
              </a:rPr>
              <a:t>Ride the wave until it ends</a:t>
            </a:r>
            <a:endParaRPr lang="en-US" sz="1850" kern="0" dirty="0">
              <a:solidFill>
                <a:sysClr val="windowText" lastClr="000000"/>
              </a:solidFill>
              <a:latin typeface="Verdana"/>
              <a:cs typeface="Verdana"/>
            </a:endParaRPr>
          </a:p>
          <a:p>
            <a:pPr marL="12700">
              <a:spcBef>
                <a:spcPts val="980"/>
              </a:spcBef>
            </a:pPr>
            <a:r>
              <a:rPr sz="1200" i="1" kern="0" spc="-110" dirty="0">
                <a:solidFill>
                  <a:srgbClr val="666666"/>
                </a:solidFill>
                <a:latin typeface="Lucida Sans"/>
                <a:cs typeface="Lucida Sans"/>
              </a:rPr>
              <a:t>Based</a:t>
            </a:r>
            <a:r>
              <a:rPr sz="1200" i="1" kern="0" spc="-95" dirty="0">
                <a:solidFill>
                  <a:srgbClr val="666666"/>
                </a:solidFill>
                <a:latin typeface="Lucida Sans"/>
                <a:cs typeface="Lucida Sans"/>
              </a:rPr>
              <a:t> </a:t>
            </a:r>
            <a:r>
              <a:rPr sz="1200" i="1" kern="0" spc="-105" dirty="0">
                <a:solidFill>
                  <a:srgbClr val="666666"/>
                </a:solidFill>
                <a:latin typeface="Lucida Sans"/>
                <a:cs typeface="Lucida Sans"/>
              </a:rPr>
              <a:t>on</a:t>
            </a:r>
            <a:r>
              <a:rPr sz="1200" i="1" kern="0" spc="-95" dirty="0">
                <a:solidFill>
                  <a:srgbClr val="666666"/>
                </a:solidFill>
                <a:latin typeface="Lucida Sans"/>
                <a:cs typeface="Lucida Sans"/>
              </a:rPr>
              <a:t> </a:t>
            </a:r>
            <a:r>
              <a:rPr sz="1200" i="1" kern="0" spc="-150" dirty="0">
                <a:solidFill>
                  <a:srgbClr val="666666"/>
                </a:solidFill>
                <a:latin typeface="Lucida Sans"/>
                <a:cs typeface="Lucida Sans"/>
              </a:rPr>
              <a:t>work</a:t>
            </a:r>
            <a:r>
              <a:rPr sz="1200" i="1" kern="0" spc="-90" dirty="0">
                <a:solidFill>
                  <a:srgbClr val="666666"/>
                </a:solidFill>
                <a:latin typeface="Lucida Sans"/>
                <a:cs typeface="Lucida Sans"/>
              </a:rPr>
              <a:t> </a:t>
            </a:r>
            <a:r>
              <a:rPr sz="1200" i="1" kern="0" spc="-140" dirty="0">
                <a:solidFill>
                  <a:srgbClr val="666666"/>
                </a:solidFill>
                <a:latin typeface="Lucida Sans"/>
                <a:cs typeface="Lucida Sans"/>
              </a:rPr>
              <a:t>by</a:t>
            </a:r>
            <a:r>
              <a:rPr sz="1200" i="1" kern="0" spc="-95" dirty="0">
                <a:solidFill>
                  <a:srgbClr val="666666"/>
                </a:solidFill>
                <a:latin typeface="Lucida Sans"/>
                <a:cs typeface="Lucida Sans"/>
              </a:rPr>
              <a:t> </a:t>
            </a:r>
            <a:r>
              <a:rPr sz="1200" i="1" kern="0" spc="-155" dirty="0">
                <a:solidFill>
                  <a:srgbClr val="666666"/>
                </a:solidFill>
                <a:latin typeface="Lucida Sans"/>
                <a:cs typeface="Lucida Sans"/>
              </a:rPr>
              <a:t>Dr.</a:t>
            </a:r>
            <a:r>
              <a:rPr sz="1200" i="1" kern="0" spc="-85" dirty="0">
                <a:solidFill>
                  <a:srgbClr val="666666"/>
                </a:solidFill>
                <a:latin typeface="Lucida Sans"/>
                <a:cs typeface="Lucida Sans"/>
              </a:rPr>
              <a:t> </a:t>
            </a:r>
            <a:r>
              <a:rPr sz="1200" i="1" kern="0" spc="-145" dirty="0">
                <a:solidFill>
                  <a:srgbClr val="666666"/>
                </a:solidFill>
                <a:latin typeface="Lucida Sans"/>
                <a:cs typeface="Lucida Sans"/>
              </a:rPr>
              <a:t>Andrea</a:t>
            </a:r>
            <a:r>
              <a:rPr sz="1200" i="1" kern="0" spc="-95" dirty="0">
                <a:solidFill>
                  <a:srgbClr val="666666"/>
                </a:solidFill>
                <a:latin typeface="Lucida Sans"/>
                <a:cs typeface="Lucida Sans"/>
              </a:rPr>
              <a:t> </a:t>
            </a:r>
            <a:r>
              <a:rPr sz="1200" i="1" kern="0" spc="-114" dirty="0">
                <a:solidFill>
                  <a:srgbClr val="666666"/>
                </a:solidFill>
                <a:latin typeface="Lucida Sans"/>
                <a:cs typeface="Lucida Sans"/>
              </a:rPr>
              <a:t>M.</a:t>
            </a:r>
            <a:r>
              <a:rPr sz="1200" i="1" kern="0" spc="-85" dirty="0">
                <a:solidFill>
                  <a:srgbClr val="666666"/>
                </a:solidFill>
                <a:latin typeface="Lucida Sans"/>
                <a:cs typeface="Lucida Sans"/>
              </a:rPr>
              <a:t> </a:t>
            </a:r>
            <a:r>
              <a:rPr sz="1200" i="1" kern="0" spc="-135" dirty="0">
                <a:solidFill>
                  <a:srgbClr val="666666"/>
                </a:solidFill>
                <a:latin typeface="Lucida Sans"/>
                <a:cs typeface="Lucida Sans"/>
              </a:rPr>
              <a:t>Kulberg</a:t>
            </a:r>
            <a:r>
              <a:rPr sz="1200" i="1" kern="0" spc="-95" dirty="0">
                <a:solidFill>
                  <a:srgbClr val="666666"/>
                </a:solidFill>
                <a:latin typeface="Lucida Sans"/>
                <a:cs typeface="Lucida Sans"/>
              </a:rPr>
              <a:t> </a:t>
            </a:r>
            <a:r>
              <a:rPr sz="1200" i="1" kern="0" spc="-125" dirty="0">
                <a:solidFill>
                  <a:srgbClr val="666666"/>
                </a:solidFill>
                <a:latin typeface="Lucida Sans"/>
                <a:cs typeface="Lucida Sans"/>
              </a:rPr>
              <a:t>PhD</a:t>
            </a:r>
            <a:r>
              <a:rPr sz="1200" i="1" kern="0" spc="-90" dirty="0">
                <a:solidFill>
                  <a:srgbClr val="666666"/>
                </a:solidFill>
                <a:latin typeface="Lucida Sans"/>
                <a:cs typeface="Lucida Sans"/>
              </a:rPr>
              <a:t> </a:t>
            </a:r>
            <a:r>
              <a:rPr sz="1200" i="1" kern="0" spc="-45" dirty="0">
                <a:solidFill>
                  <a:srgbClr val="666666"/>
                </a:solidFill>
                <a:latin typeface="Lucida Sans"/>
                <a:cs typeface="Lucida Sans"/>
              </a:rPr>
              <a:t>-</a:t>
            </a:r>
            <a:r>
              <a:rPr sz="1200" i="1" kern="0" spc="-90" dirty="0">
                <a:solidFill>
                  <a:srgbClr val="666666"/>
                </a:solidFill>
                <a:latin typeface="Lucida Sans"/>
                <a:cs typeface="Lucida Sans"/>
              </a:rPr>
              <a:t> </a:t>
            </a:r>
            <a:r>
              <a:rPr sz="1200" i="1" kern="0" spc="-105" dirty="0">
                <a:solidFill>
                  <a:srgbClr val="666666"/>
                </a:solidFill>
                <a:latin typeface="Lucida Sans"/>
                <a:cs typeface="Lucida Sans"/>
                <a:hlinkClick r:id="rId2"/>
              </a:rPr>
              <a:t>www.anxietyexperts.com</a:t>
            </a:r>
            <a:endParaRPr sz="1200" kern="0" dirty="0">
              <a:solidFill>
                <a:sysClr val="windowText" lastClr="000000"/>
              </a:solidFill>
              <a:latin typeface="Lucida Sans"/>
              <a:cs typeface="Lucida Sans"/>
            </a:endParaRPr>
          </a:p>
        </p:txBody>
      </p:sp>
      <p:grpSp>
        <p:nvGrpSpPr>
          <p:cNvPr id="7" name="object 7">
            <a:extLst>
              <a:ext uri="{FF2B5EF4-FFF2-40B4-BE49-F238E27FC236}">
                <a16:creationId xmlns:a16="http://schemas.microsoft.com/office/drawing/2014/main" id="{F59EB56C-335D-8403-924A-A0081810628B}"/>
              </a:ext>
            </a:extLst>
          </p:cNvPr>
          <p:cNvGrpSpPr/>
          <p:nvPr/>
        </p:nvGrpSpPr>
        <p:grpSpPr>
          <a:xfrm>
            <a:off x="466724" y="4371182"/>
            <a:ext cx="5524500" cy="1562100"/>
            <a:chOff x="457199" y="3886199"/>
            <a:chExt cx="5524500" cy="1562100"/>
          </a:xfrm>
        </p:grpSpPr>
        <p:sp>
          <p:nvSpPr>
            <p:cNvPr id="8" name="object 8">
              <a:extLst>
                <a:ext uri="{FF2B5EF4-FFF2-40B4-BE49-F238E27FC236}">
                  <a16:creationId xmlns:a16="http://schemas.microsoft.com/office/drawing/2014/main" id="{DCBA9371-6573-A5FF-708B-84C5FA3167C0}"/>
                </a:ext>
              </a:extLst>
            </p:cNvPr>
            <p:cNvSpPr/>
            <p:nvPr/>
          </p:nvSpPr>
          <p:spPr>
            <a:xfrm>
              <a:off x="476249" y="3886199"/>
              <a:ext cx="5505450" cy="1562100"/>
            </a:xfrm>
            <a:custGeom>
              <a:avLst/>
              <a:gdLst/>
              <a:ahLst/>
              <a:cxnLst/>
              <a:rect l="l" t="t" r="r" b="b"/>
              <a:pathLst>
                <a:path w="5505450" h="1562100">
                  <a:moveTo>
                    <a:pt x="5434252" y="1562099"/>
                  </a:moveTo>
                  <a:lnTo>
                    <a:pt x="0" y="1562099"/>
                  </a:lnTo>
                  <a:lnTo>
                    <a:pt x="0" y="0"/>
                  </a:lnTo>
                  <a:lnTo>
                    <a:pt x="5434252" y="0"/>
                  </a:lnTo>
                  <a:lnTo>
                    <a:pt x="5439207" y="488"/>
                  </a:lnTo>
                  <a:lnTo>
                    <a:pt x="5475743" y="15621"/>
                  </a:lnTo>
                  <a:lnTo>
                    <a:pt x="5501562" y="51661"/>
                  </a:lnTo>
                  <a:lnTo>
                    <a:pt x="5505448" y="71196"/>
                  </a:lnTo>
                  <a:lnTo>
                    <a:pt x="5505448" y="1490903"/>
                  </a:lnTo>
                  <a:lnTo>
                    <a:pt x="5489826" y="1532394"/>
                  </a:lnTo>
                  <a:lnTo>
                    <a:pt x="5453787" y="1558213"/>
                  </a:lnTo>
                  <a:lnTo>
                    <a:pt x="5434252" y="1562099"/>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9" name="object 9">
              <a:extLst>
                <a:ext uri="{FF2B5EF4-FFF2-40B4-BE49-F238E27FC236}">
                  <a16:creationId xmlns:a16="http://schemas.microsoft.com/office/drawing/2014/main" id="{C4B88F81-2F80-5BFC-81D7-BB600DBA7C3B}"/>
                </a:ext>
              </a:extLst>
            </p:cNvPr>
            <p:cNvSpPr/>
            <p:nvPr/>
          </p:nvSpPr>
          <p:spPr>
            <a:xfrm>
              <a:off x="457199" y="3886199"/>
              <a:ext cx="38100" cy="1562100"/>
            </a:xfrm>
            <a:custGeom>
              <a:avLst/>
              <a:gdLst/>
              <a:ahLst/>
              <a:cxnLst/>
              <a:rect l="l" t="t" r="r" b="b"/>
              <a:pathLst>
                <a:path w="38100" h="1562100">
                  <a:moveTo>
                    <a:pt x="38099" y="1562099"/>
                  </a:moveTo>
                  <a:lnTo>
                    <a:pt x="0" y="1562099"/>
                  </a:lnTo>
                  <a:lnTo>
                    <a:pt x="0" y="0"/>
                  </a:lnTo>
                  <a:lnTo>
                    <a:pt x="38099" y="0"/>
                  </a:lnTo>
                  <a:lnTo>
                    <a:pt x="38099" y="1562099"/>
                  </a:lnTo>
                  <a:close/>
                </a:path>
              </a:pathLst>
            </a:custGeom>
            <a:solidFill>
              <a:srgbClr val="8B1537"/>
            </a:solidFill>
          </p:spPr>
          <p:txBody>
            <a:bodyPr wrap="square" lIns="0" tIns="0" rIns="0" bIns="0" rtlCol="0"/>
            <a:lstStyle/>
            <a:p>
              <a:endParaRPr kern="0">
                <a:solidFill>
                  <a:sysClr val="windowText" lastClr="000000"/>
                </a:solidFill>
              </a:endParaRPr>
            </a:p>
          </p:txBody>
        </p:sp>
        <p:sp>
          <p:nvSpPr>
            <p:cNvPr id="10" name="object 10">
              <a:extLst>
                <a:ext uri="{FF2B5EF4-FFF2-40B4-BE49-F238E27FC236}">
                  <a16:creationId xmlns:a16="http://schemas.microsoft.com/office/drawing/2014/main" id="{E8485E13-5700-CD4D-B796-8A71331FA008}"/>
                </a:ext>
              </a:extLst>
            </p:cNvPr>
            <p:cNvSpPr/>
            <p:nvPr/>
          </p:nvSpPr>
          <p:spPr>
            <a:xfrm>
              <a:off x="647687" y="4610099"/>
              <a:ext cx="19050" cy="685800"/>
            </a:xfrm>
            <a:custGeom>
              <a:avLst/>
              <a:gdLst/>
              <a:ahLst/>
              <a:cxnLst/>
              <a:rect l="l" t="t" r="r" b="b"/>
              <a:pathLst>
                <a:path w="19050" h="685800">
                  <a:moveTo>
                    <a:pt x="19050" y="0"/>
                  </a:moveTo>
                  <a:lnTo>
                    <a:pt x="0" y="0"/>
                  </a:lnTo>
                  <a:lnTo>
                    <a:pt x="0" y="228600"/>
                  </a:lnTo>
                  <a:lnTo>
                    <a:pt x="0" y="457200"/>
                  </a:lnTo>
                  <a:lnTo>
                    <a:pt x="0" y="685800"/>
                  </a:lnTo>
                  <a:lnTo>
                    <a:pt x="19050" y="685800"/>
                  </a:lnTo>
                  <a:lnTo>
                    <a:pt x="19050" y="457200"/>
                  </a:lnTo>
                  <a:lnTo>
                    <a:pt x="19050" y="228600"/>
                  </a:lnTo>
                  <a:lnTo>
                    <a:pt x="19050" y="0"/>
                  </a:lnTo>
                  <a:close/>
                </a:path>
              </a:pathLst>
            </a:custGeom>
            <a:solidFill>
              <a:srgbClr val="E4E7EB"/>
            </a:solidFill>
          </p:spPr>
          <p:txBody>
            <a:bodyPr wrap="square" lIns="0" tIns="0" rIns="0" bIns="0" rtlCol="0"/>
            <a:lstStyle/>
            <a:p>
              <a:endParaRPr kern="0">
                <a:solidFill>
                  <a:sysClr val="windowText" lastClr="000000"/>
                </a:solidFill>
              </a:endParaRPr>
            </a:p>
          </p:txBody>
        </p:sp>
      </p:grpSp>
      <p:sp>
        <p:nvSpPr>
          <p:cNvPr id="14" name="object 14">
            <a:extLst>
              <a:ext uri="{FF2B5EF4-FFF2-40B4-BE49-F238E27FC236}">
                <a16:creationId xmlns:a16="http://schemas.microsoft.com/office/drawing/2014/main" id="{354A0541-16A8-C283-5AA6-1196F0D50631}"/>
              </a:ext>
            </a:extLst>
          </p:cNvPr>
          <p:cNvSpPr txBox="1"/>
          <p:nvPr/>
        </p:nvSpPr>
        <p:spPr>
          <a:xfrm>
            <a:off x="644524" y="4401493"/>
            <a:ext cx="3271520" cy="613410"/>
          </a:xfrm>
          <a:prstGeom prst="rect">
            <a:avLst/>
          </a:prstGeom>
        </p:spPr>
        <p:txBody>
          <a:bodyPr vert="horz" wrap="square" lIns="0" tIns="96520" rIns="0" bIns="0" rtlCol="0">
            <a:spAutoFit/>
          </a:bodyPr>
          <a:lstStyle/>
          <a:p>
            <a:pPr marL="12700">
              <a:spcBef>
                <a:spcPts val="760"/>
              </a:spcBef>
            </a:pPr>
            <a:r>
              <a:rPr sz="1700" b="1" kern="0" spc="-180" dirty="0">
                <a:solidFill>
                  <a:srgbClr val="8B1537"/>
                </a:solidFill>
                <a:latin typeface="Arial"/>
                <a:cs typeface="Arial"/>
              </a:rPr>
              <a:t>Embracing</a:t>
            </a:r>
            <a:r>
              <a:rPr sz="1700" b="1" kern="0" spc="-75" dirty="0">
                <a:solidFill>
                  <a:srgbClr val="8B1537"/>
                </a:solidFill>
                <a:latin typeface="Arial"/>
                <a:cs typeface="Arial"/>
              </a:rPr>
              <a:t> </a:t>
            </a:r>
            <a:r>
              <a:rPr sz="1700" b="1" kern="0" spc="-45" dirty="0">
                <a:solidFill>
                  <a:srgbClr val="8B1537"/>
                </a:solidFill>
                <a:latin typeface="Arial"/>
                <a:cs typeface="Arial"/>
              </a:rPr>
              <a:t>Uncertainty</a:t>
            </a:r>
            <a:endParaRPr sz="1700" kern="0" dirty="0">
              <a:solidFill>
                <a:sysClr val="windowText" lastClr="000000"/>
              </a:solidFill>
              <a:latin typeface="Arial"/>
              <a:cs typeface="Arial"/>
            </a:endParaRPr>
          </a:p>
          <a:p>
            <a:pPr marL="12700">
              <a:spcBef>
                <a:spcPts val="484"/>
              </a:spcBef>
            </a:pPr>
            <a:r>
              <a:rPr sz="1200" kern="0" spc="-80" dirty="0">
                <a:solidFill>
                  <a:srgbClr val="374050"/>
                </a:solidFill>
                <a:latin typeface="Open Sans"/>
                <a:cs typeface="Open Sans"/>
              </a:rPr>
              <a:t>Instead</a:t>
            </a:r>
            <a:r>
              <a:rPr sz="1200" kern="0" spc="-15" dirty="0">
                <a:solidFill>
                  <a:srgbClr val="374050"/>
                </a:solidFill>
                <a:latin typeface="Open Sans"/>
                <a:cs typeface="Open Sans"/>
              </a:rPr>
              <a:t> </a:t>
            </a:r>
            <a:r>
              <a:rPr sz="1200" kern="0" spc="-85" dirty="0">
                <a:solidFill>
                  <a:srgbClr val="374050"/>
                </a:solidFill>
                <a:latin typeface="Open Sans"/>
                <a:cs typeface="Open Sans"/>
              </a:rPr>
              <a:t>of</a:t>
            </a:r>
            <a:r>
              <a:rPr sz="1200" kern="0" spc="-15" dirty="0">
                <a:solidFill>
                  <a:srgbClr val="374050"/>
                </a:solidFill>
                <a:latin typeface="Open Sans"/>
                <a:cs typeface="Open Sans"/>
              </a:rPr>
              <a:t> </a:t>
            </a:r>
            <a:r>
              <a:rPr sz="1200" kern="0" spc="-85" dirty="0">
                <a:solidFill>
                  <a:srgbClr val="374050"/>
                </a:solidFill>
                <a:latin typeface="Open Sans"/>
                <a:cs typeface="Open Sans"/>
              </a:rPr>
              <a:t>seeking</a:t>
            </a:r>
            <a:r>
              <a:rPr sz="1200" kern="0" spc="-15" dirty="0">
                <a:solidFill>
                  <a:srgbClr val="374050"/>
                </a:solidFill>
                <a:latin typeface="Open Sans"/>
                <a:cs typeface="Open Sans"/>
              </a:rPr>
              <a:t> </a:t>
            </a:r>
            <a:r>
              <a:rPr sz="1200" kern="0" spc="-80" dirty="0">
                <a:solidFill>
                  <a:srgbClr val="374050"/>
                </a:solidFill>
                <a:latin typeface="Open Sans"/>
                <a:cs typeface="Open Sans"/>
              </a:rPr>
              <a:t>reassurance,</a:t>
            </a:r>
            <a:r>
              <a:rPr sz="1200" kern="0" spc="-10" dirty="0">
                <a:solidFill>
                  <a:srgbClr val="374050"/>
                </a:solidFill>
                <a:latin typeface="Open Sans"/>
                <a:cs typeface="Open Sans"/>
              </a:rPr>
              <a:t> </a:t>
            </a:r>
            <a:r>
              <a:rPr sz="1200" kern="0" spc="-70" dirty="0">
                <a:solidFill>
                  <a:srgbClr val="374050"/>
                </a:solidFill>
                <a:latin typeface="Open Sans"/>
                <a:cs typeface="Open Sans"/>
              </a:rPr>
              <a:t>try</a:t>
            </a:r>
            <a:r>
              <a:rPr sz="1200" kern="0" spc="-15" dirty="0">
                <a:solidFill>
                  <a:srgbClr val="374050"/>
                </a:solidFill>
                <a:latin typeface="Open Sans"/>
                <a:cs typeface="Open Sans"/>
              </a:rPr>
              <a:t> </a:t>
            </a:r>
            <a:r>
              <a:rPr sz="1200" kern="0" spc="-90" dirty="0">
                <a:solidFill>
                  <a:srgbClr val="374050"/>
                </a:solidFill>
                <a:latin typeface="Open Sans"/>
                <a:cs typeface="Open Sans"/>
              </a:rPr>
              <a:t>these</a:t>
            </a:r>
            <a:r>
              <a:rPr sz="1200" kern="0" spc="-15" dirty="0">
                <a:solidFill>
                  <a:srgbClr val="374050"/>
                </a:solidFill>
                <a:latin typeface="Open Sans"/>
                <a:cs typeface="Open Sans"/>
              </a:rPr>
              <a:t> </a:t>
            </a:r>
            <a:r>
              <a:rPr sz="1200" kern="0" spc="-70" dirty="0">
                <a:solidFill>
                  <a:srgbClr val="374050"/>
                </a:solidFill>
                <a:latin typeface="Open Sans"/>
                <a:cs typeface="Open Sans"/>
              </a:rPr>
              <a:t>responses:</a:t>
            </a:r>
            <a:endParaRPr sz="1200" kern="0" dirty="0">
              <a:solidFill>
                <a:sysClr val="windowText" lastClr="000000"/>
              </a:solidFill>
              <a:latin typeface="Open Sans"/>
              <a:cs typeface="Open Sans"/>
            </a:endParaRPr>
          </a:p>
        </p:txBody>
      </p:sp>
      <p:sp>
        <p:nvSpPr>
          <p:cNvPr id="15" name="object 15">
            <a:extLst>
              <a:ext uri="{FF2B5EF4-FFF2-40B4-BE49-F238E27FC236}">
                <a16:creationId xmlns:a16="http://schemas.microsoft.com/office/drawing/2014/main" id="{76DA9FDB-E4D2-2753-F8FB-A2B2BD8737FB}"/>
              </a:ext>
            </a:extLst>
          </p:cNvPr>
          <p:cNvSpPr txBox="1"/>
          <p:nvPr/>
        </p:nvSpPr>
        <p:spPr>
          <a:xfrm>
            <a:off x="777874" y="5061381"/>
            <a:ext cx="2696210" cy="711200"/>
          </a:xfrm>
          <a:prstGeom prst="rect">
            <a:avLst/>
          </a:prstGeom>
        </p:spPr>
        <p:txBody>
          <a:bodyPr vert="horz" wrap="square" lIns="0" tIns="12065" rIns="0" bIns="0" rtlCol="0">
            <a:spAutoFit/>
          </a:bodyPr>
          <a:lstStyle/>
          <a:p>
            <a:pPr marL="12700" marR="5080">
              <a:lnSpc>
                <a:spcPct val="107100"/>
              </a:lnSpc>
              <a:spcBef>
                <a:spcPts val="95"/>
              </a:spcBef>
            </a:pPr>
            <a:r>
              <a:rPr sz="1400" i="1" kern="0" spc="-85" dirty="0">
                <a:solidFill>
                  <a:srgbClr val="4A5462"/>
                </a:solidFill>
                <a:latin typeface="Arial"/>
                <a:cs typeface="Arial"/>
              </a:rPr>
              <a:t>"Maybe,</a:t>
            </a:r>
            <a:r>
              <a:rPr sz="1400" i="1" kern="0" spc="-60" dirty="0">
                <a:solidFill>
                  <a:srgbClr val="4A5462"/>
                </a:solidFill>
                <a:latin typeface="Arial"/>
                <a:cs typeface="Arial"/>
              </a:rPr>
              <a:t> </a:t>
            </a:r>
            <a:r>
              <a:rPr sz="1400" i="1" kern="0" spc="-90" dirty="0">
                <a:solidFill>
                  <a:srgbClr val="4A5462"/>
                </a:solidFill>
                <a:latin typeface="Arial"/>
                <a:cs typeface="Arial"/>
              </a:rPr>
              <a:t>maybe</a:t>
            </a:r>
            <a:r>
              <a:rPr sz="1400" i="1" kern="0" spc="-60" dirty="0">
                <a:solidFill>
                  <a:srgbClr val="4A5462"/>
                </a:solidFill>
                <a:latin typeface="Arial"/>
                <a:cs typeface="Arial"/>
              </a:rPr>
              <a:t> </a:t>
            </a:r>
            <a:r>
              <a:rPr sz="1400" i="1" kern="0" spc="-40" dirty="0">
                <a:solidFill>
                  <a:srgbClr val="4A5462"/>
                </a:solidFill>
                <a:latin typeface="Arial"/>
                <a:cs typeface="Arial"/>
              </a:rPr>
              <a:t>not,</a:t>
            </a:r>
            <a:r>
              <a:rPr sz="1400" i="1" kern="0" spc="-55" dirty="0">
                <a:solidFill>
                  <a:srgbClr val="4A5462"/>
                </a:solidFill>
                <a:latin typeface="Arial"/>
                <a:cs typeface="Arial"/>
              </a:rPr>
              <a:t> </a:t>
            </a:r>
            <a:r>
              <a:rPr sz="1400" i="1" kern="0" spc="-100" dirty="0">
                <a:solidFill>
                  <a:srgbClr val="4A5462"/>
                </a:solidFill>
                <a:latin typeface="Arial"/>
                <a:cs typeface="Arial"/>
              </a:rPr>
              <a:t>we</a:t>
            </a:r>
            <a:r>
              <a:rPr sz="1400" i="1" kern="0" spc="-60" dirty="0">
                <a:solidFill>
                  <a:srgbClr val="4A5462"/>
                </a:solidFill>
                <a:latin typeface="Arial"/>
                <a:cs typeface="Arial"/>
              </a:rPr>
              <a:t> </a:t>
            </a:r>
            <a:r>
              <a:rPr sz="1400" i="1" kern="0" spc="-55" dirty="0">
                <a:solidFill>
                  <a:srgbClr val="4A5462"/>
                </a:solidFill>
                <a:latin typeface="Arial"/>
                <a:cs typeface="Arial"/>
              </a:rPr>
              <a:t>can't </a:t>
            </a:r>
            <a:r>
              <a:rPr sz="1400" i="1" kern="0" spc="-75" dirty="0">
                <a:solidFill>
                  <a:srgbClr val="4A5462"/>
                </a:solidFill>
                <a:latin typeface="Arial"/>
                <a:cs typeface="Arial"/>
              </a:rPr>
              <a:t>be</a:t>
            </a:r>
            <a:r>
              <a:rPr sz="1400" i="1" kern="0" spc="-60" dirty="0">
                <a:solidFill>
                  <a:srgbClr val="4A5462"/>
                </a:solidFill>
                <a:latin typeface="Arial"/>
                <a:cs typeface="Arial"/>
              </a:rPr>
              <a:t> </a:t>
            </a:r>
            <a:r>
              <a:rPr sz="1400" i="1" kern="0" spc="-45" dirty="0">
                <a:solidFill>
                  <a:srgbClr val="4A5462"/>
                </a:solidFill>
                <a:latin typeface="Arial"/>
                <a:cs typeface="Arial"/>
              </a:rPr>
              <a:t>sure" </a:t>
            </a:r>
            <a:r>
              <a:rPr sz="1400" i="1" kern="0" spc="-80" dirty="0">
                <a:solidFill>
                  <a:srgbClr val="4A5462"/>
                </a:solidFill>
                <a:latin typeface="Arial"/>
                <a:cs typeface="Arial"/>
              </a:rPr>
              <a:t>"There</a:t>
            </a:r>
            <a:r>
              <a:rPr sz="1400" i="1" kern="0" spc="-55" dirty="0">
                <a:solidFill>
                  <a:srgbClr val="4A5462"/>
                </a:solidFill>
                <a:latin typeface="Arial"/>
                <a:cs typeface="Arial"/>
              </a:rPr>
              <a:t> </a:t>
            </a:r>
            <a:r>
              <a:rPr sz="1400" i="1" kern="0" spc="-65" dirty="0">
                <a:solidFill>
                  <a:srgbClr val="4A5462"/>
                </a:solidFill>
                <a:latin typeface="Arial"/>
                <a:cs typeface="Arial"/>
              </a:rPr>
              <a:t>are</a:t>
            </a:r>
            <a:r>
              <a:rPr sz="1400" i="1" kern="0" spc="-55" dirty="0">
                <a:solidFill>
                  <a:srgbClr val="4A5462"/>
                </a:solidFill>
                <a:latin typeface="Arial"/>
                <a:cs typeface="Arial"/>
              </a:rPr>
              <a:t> no </a:t>
            </a:r>
            <a:r>
              <a:rPr sz="1400" i="1" kern="0" spc="-75" dirty="0">
                <a:solidFill>
                  <a:srgbClr val="4A5462"/>
                </a:solidFill>
                <a:latin typeface="Arial"/>
                <a:cs typeface="Arial"/>
              </a:rPr>
              <a:t>guarantees</a:t>
            </a:r>
            <a:r>
              <a:rPr sz="1400" i="1" kern="0" spc="-55" dirty="0">
                <a:solidFill>
                  <a:srgbClr val="4A5462"/>
                </a:solidFill>
                <a:latin typeface="Arial"/>
                <a:cs typeface="Arial"/>
              </a:rPr>
              <a:t> </a:t>
            </a:r>
            <a:r>
              <a:rPr sz="1400" i="1" kern="0" spc="-30" dirty="0">
                <a:solidFill>
                  <a:srgbClr val="4A5462"/>
                </a:solidFill>
                <a:latin typeface="Arial"/>
                <a:cs typeface="Arial"/>
              </a:rPr>
              <a:t>in</a:t>
            </a:r>
            <a:r>
              <a:rPr sz="1400" i="1" kern="0" spc="-50" dirty="0">
                <a:solidFill>
                  <a:srgbClr val="4A5462"/>
                </a:solidFill>
                <a:latin typeface="Arial"/>
                <a:cs typeface="Arial"/>
              </a:rPr>
              <a:t> </a:t>
            </a:r>
            <a:r>
              <a:rPr sz="1400" i="1" kern="0" spc="-20" dirty="0">
                <a:solidFill>
                  <a:srgbClr val="4A5462"/>
                </a:solidFill>
                <a:latin typeface="Arial"/>
                <a:cs typeface="Arial"/>
              </a:rPr>
              <a:t>life" </a:t>
            </a:r>
            <a:r>
              <a:rPr sz="1400" i="1" kern="0" spc="-65" dirty="0">
                <a:solidFill>
                  <a:srgbClr val="4A5462"/>
                </a:solidFill>
                <a:latin typeface="Arial"/>
                <a:cs typeface="Arial"/>
              </a:rPr>
              <a:t>"We'll</a:t>
            </a:r>
            <a:r>
              <a:rPr sz="1400" i="1" kern="0" spc="-70" dirty="0">
                <a:solidFill>
                  <a:srgbClr val="4A5462"/>
                </a:solidFill>
                <a:latin typeface="Arial"/>
                <a:cs typeface="Arial"/>
              </a:rPr>
              <a:t> </a:t>
            </a:r>
            <a:r>
              <a:rPr sz="1400" i="1" kern="0" spc="-90" dirty="0">
                <a:solidFill>
                  <a:srgbClr val="4A5462"/>
                </a:solidFill>
                <a:latin typeface="Arial"/>
                <a:cs typeface="Arial"/>
              </a:rPr>
              <a:t>have</a:t>
            </a:r>
            <a:r>
              <a:rPr sz="1400" i="1" kern="0" spc="-65" dirty="0">
                <a:solidFill>
                  <a:srgbClr val="4A5462"/>
                </a:solidFill>
                <a:latin typeface="Arial"/>
                <a:cs typeface="Arial"/>
              </a:rPr>
              <a:t> </a:t>
            </a:r>
            <a:r>
              <a:rPr sz="1400" i="1" kern="0" spc="-10" dirty="0">
                <a:solidFill>
                  <a:srgbClr val="4A5462"/>
                </a:solidFill>
                <a:latin typeface="Arial"/>
                <a:cs typeface="Arial"/>
              </a:rPr>
              <a:t>to</a:t>
            </a:r>
            <a:r>
              <a:rPr sz="1400" i="1" kern="0" spc="-65" dirty="0">
                <a:solidFill>
                  <a:srgbClr val="4A5462"/>
                </a:solidFill>
                <a:latin typeface="Arial"/>
                <a:cs typeface="Arial"/>
              </a:rPr>
              <a:t> </a:t>
            </a:r>
            <a:r>
              <a:rPr sz="1400" i="1" kern="0" spc="-114" dirty="0">
                <a:solidFill>
                  <a:srgbClr val="4A5462"/>
                </a:solidFill>
                <a:latin typeface="Arial"/>
                <a:cs typeface="Arial"/>
              </a:rPr>
              <a:t>see</a:t>
            </a:r>
            <a:r>
              <a:rPr sz="1400" i="1" kern="0" spc="-70" dirty="0">
                <a:solidFill>
                  <a:srgbClr val="4A5462"/>
                </a:solidFill>
                <a:latin typeface="Arial"/>
                <a:cs typeface="Arial"/>
              </a:rPr>
              <a:t> </a:t>
            </a:r>
            <a:r>
              <a:rPr sz="1400" i="1" kern="0" spc="-60" dirty="0">
                <a:solidFill>
                  <a:srgbClr val="4A5462"/>
                </a:solidFill>
                <a:latin typeface="Arial"/>
                <a:cs typeface="Arial"/>
              </a:rPr>
              <a:t>how</a:t>
            </a:r>
            <a:r>
              <a:rPr sz="1400" i="1" kern="0" spc="-65" dirty="0">
                <a:solidFill>
                  <a:srgbClr val="4A5462"/>
                </a:solidFill>
                <a:latin typeface="Arial"/>
                <a:cs typeface="Arial"/>
              </a:rPr>
              <a:t> </a:t>
            </a:r>
            <a:r>
              <a:rPr sz="1400" i="1" kern="0" dirty="0">
                <a:solidFill>
                  <a:srgbClr val="4A5462"/>
                </a:solidFill>
                <a:latin typeface="Arial"/>
                <a:cs typeface="Arial"/>
              </a:rPr>
              <a:t>it</a:t>
            </a:r>
            <a:r>
              <a:rPr sz="1400" i="1" kern="0" spc="-65" dirty="0">
                <a:solidFill>
                  <a:srgbClr val="4A5462"/>
                </a:solidFill>
                <a:latin typeface="Arial"/>
                <a:cs typeface="Arial"/>
              </a:rPr>
              <a:t> </a:t>
            </a:r>
            <a:r>
              <a:rPr sz="1400" i="1" kern="0" spc="-35" dirty="0">
                <a:solidFill>
                  <a:srgbClr val="4A5462"/>
                </a:solidFill>
                <a:latin typeface="Arial"/>
                <a:cs typeface="Arial"/>
              </a:rPr>
              <a:t>turns</a:t>
            </a:r>
            <a:r>
              <a:rPr sz="1400" i="1" kern="0" spc="-65" dirty="0">
                <a:solidFill>
                  <a:srgbClr val="4A5462"/>
                </a:solidFill>
                <a:latin typeface="Arial"/>
                <a:cs typeface="Arial"/>
              </a:rPr>
              <a:t> </a:t>
            </a:r>
            <a:r>
              <a:rPr sz="1400" i="1" kern="0" spc="-20" dirty="0">
                <a:solidFill>
                  <a:srgbClr val="4A5462"/>
                </a:solidFill>
                <a:latin typeface="Arial"/>
                <a:cs typeface="Arial"/>
              </a:rPr>
              <a:t>out"</a:t>
            </a:r>
            <a:endParaRPr sz="1400" kern="0">
              <a:solidFill>
                <a:sysClr val="windowText" lastClr="000000"/>
              </a:solidFill>
              <a:latin typeface="Arial"/>
              <a:cs typeface="Arial"/>
            </a:endParaRPr>
          </a:p>
        </p:txBody>
      </p:sp>
      <p:grpSp>
        <p:nvGrpSpPr>
          <p:cNvPr id="32" name="object 16">
            <a:extLst>
              <a:ext uri="{FF2B5EF4-FFF2-40B4-BE49-F238E27FC236}">
                <a16:creationId xmlns:a16="http://schemas.microsoft.com/office/drawing/2014/main" id="{CA09E0D4-27AC-F8BC-97B1-6C9C20C9AE17}"/>
              </a:ext>
            </a:extLst>
          </p:cNvPr>
          <p:cNvGrpSpPr/>
          <p:nvPr/>
        </p:nvGrpSpPr>
        <p:grpSpPr>
          <a:xfrm>
            <a:off x="6264274" y="4371182"/>
            <a:ext cx="5524500" cy="1600200"/>
            <a:chOff x="6210299" y="1676399"/>
            <a:chExt cx="5524500" cy="1600200"/>
          </a:xfrm>
        </p:grpSpPr>
        <p:sp>
          <p:nvSpPr>
            <p:cNvPr id="33" name="object 17">
              <a:extLst>
                <a:ext uri="{FF2B5EF4-FFF2-40B4-BE49-F238E27FC236}">
                  <a16:creationId xmlns:a16="http://schemas.microsoft.com/office/drawing/2014/main" id="{CF3C5F3C-0006-3CAE-FCEA-16B00DF26051}"/>
                </a:ext>
              </a:extLst>
            </p:cNvPr>
            <p:cNvSpPr/>
            <p:nvPr/>
          </p:nvSpPr>
          <p:spPr>
            <a:xfrm>
              <a:off x="6229349" y="1676399"/>
              <a:ext cx="5505450" cy="1600200"/>
            </a:xfrm>
            <a:custGeom>
              <a:avLst/>
              <a:gdLst/>
              <a:ahLst/>
              <a:cxnLst/>
              <a:rect l="l" t="t" r="r" b="b"/>
              <a:pathLst>
                <a:path w="5505450" h="1600200">
                  <a:moveTo>
                    <a:pt x="5434252" y="1600199"/>
                  </a:moveTo>
                  <a:lnTo>
                    <a:pt x="0" y="1600199"/>
                  </a:lnTo>
                  <a:lnTo>
                    <a:pt x="0" y="0"/>
                  </a:lnTo>
                  <a:lnTo>
                    <a:pt x="5434252" y="0"/>
                  </a:lnTo>
                  <a:lnTo>
                    <a:pt x="5439208" y="488"/>
                  </a:lnTo>
                  <a:lnTo>
                    <a:pt x="5475742" y="15621"/>
                  </a:lnTo>
                  <a:lnTo>
                    <a:pt x="5501562" y="51661"/>
                  </a:lnTo>
                  <a:lnTo>
                    <a:pt x="5505449" y="71196"/>
                  </a:lnTo>
                  <a:lnTo>
                    <a:pt x="5505449" y="1529003"/>
                  </a:lnTo>
                  <a:lnTo>
                    <a:pt x="5489826" y="1570494"/>
                  </a:lnTo>
                  <a:lnTo>
                    <a:pt x="5453786" y="1596314"/>
                  </a:lnTo>
                  <a:lnTo>
                    <a:pt x="5434252" y="1600199"/>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34" name="object 18">
              <a:extLst>
                <a:ext uri="{FF2B5EF4-FFF2-40B4-BE49-F238E27FC236}">
                  <a16:creationId xmlns:a16="http://schemas.microsoft.com/office/drawing/2014/main" id="{E193DC59-1C9D-E5BE-BAA0-C1E716419860}"/>
                </a:ext>
              </a:extLst>
            </p:cNvPr>
            <p:cNvSpPr/>
            <p:nvPr/>
          </p:nvSpPr>
          <p:spPr>
            <a:xfrm>
              <a:off x="6210299" y="1676399"/>
              <a:ext cx="38100" cy="1600200"/>
            </a:xfrm>
            <a:custGeom>
              <a:avLst/>
              <a:gdLst/>
              <a:ahLst/>
              <a:cxnLst/>
              <a:rect l="l" t="t" r="r" b="b"/>
              <a:pathLst>
                <a:path w="38100" h="1600200">
                  <a:moveTo>
                    <a:pt x="38099" y="1600199"/>
                  </a:moveTo>
                  <a:lnTo>
                    <a:pt x="0" y="1600199"/>
                  </a:lnTo>
                  <a:lnTo>
                    <a:pt x="0" y="0"/>
                  </a:lnTo>
                  <a:lnTo>
                    <a:pt x="38099" y="0"/>
                  </a:lnTo>
                  <a:lnTo>
                    <a:pt x="38099" y="1600199"/>
                  </a:lnTo>
                  <a:close/>
                </a:path>
              </a:pathLst>
            </a:custGeom>
            <a:solidFill>
              <a:srgbClr val="8B1537"/>
            </a:solidFill>
          </p:spPr>
          <p:txBody>
            <a:bodyPr wrap="square" lIns="0" tIns="0" rIns="0" bIns="0" rtlCol="0"/>
            <a:lstStyle/>
            <a:p>
              <a:endParaRPr kern="0">
                <a:solidFill>
                  <a:sysClr val="windowText" lastClr="000000"/>
                </a:solidFill>
              </a:endParaRPr>
            </a:p>
          </p:txBody>
        </p:sp>
      </p:grpSp>
      <p:sp>
        <p:nvSpPr>
          <p:cNvPr id="35" name="object 22">
            <a:extLst>
              <a:ext uri="{FF2B5EF4-FFF2-40B4-BE49-F238E27FC236}">
                <a16:creationId xmlns:a16="http://schemas.microsoft.com/office/drawing/2014/main" id="{C9177DB8-9098-ED16-0812-9EF7D040DA91}"/>
              </a:ext>
            </a:extLst>
          </p:cNvPr>
          <p:cNvSpPr txBox="1">
            <a:spLocks noGrp="1"/>
          </p:cNvSpPr>
          <p:nvPr>
            <p:ph type="body" idx="1"/>
          </p:nvPr>
        </p:nvSpPr>
        <p:spPr>
          <a:xfrm>
            <a:off x="6442076" y="4404372"/>
            <a:ext cx="4968875" cy="1412694"/>
          </a:xfrm>
          <a:prstGeom prst="rect">
            <a:avLst/>
          </a:prstGeom>
        </p:spPr>
        <p:txBody>
          <a:bodyPr vert="horz" wrap="square" lIns="0" tIns="93980" rIns="0" bIns="0" rtlCol="0">
            <a:spAutoFit/>
          </a:bodyPr>
          <a:lstStyle/>
          <a:p>
            <a:pPr marL="12700">
              <a:spcBef>
                <a:spcPts val="740"/>
              </a:spcBef>
            </a:pPr>
            <a:r>
              <a:rPr spc="-190" dirty="0"/>
              <a:t>3</a:t>
            </a:r>
            <a:r>
              <a:rPr spc="-135" dirty="0"/>
              <a:t> </a:t>
            </a:r>
            <a:r>
              <a:rPr spc="-220" dirty="0"/>
              <a:t>Steps</a:t>
            </a:r>
            <a:r>
              <a:rPr spc="-135" dirty="0"/>
              <a:t> </a:t>
            </a:r>
            <a:r>
              <a:rPr spc="-120" dirty="0"/>
              <a:t>for</a:t>
            </a:r>
            <a:r>
              <a:rPr spc="-135" dirty="0"/>
              <a:t> </a:t>
            </a:r>
            <a:r>
              <a:rPr spc="-185" dirty="0"/>
              <a:t>Panic:</a:t>
            </a:r>
            <a:r>
              <a:rPr spc="-130" dirty="0"/>
              <a:t> </a:t>
            </a:r>
            <a:r>
              <a:rPr spc="-220" dirty="0"/>
              <a:t>MORE,</a:t>
            </a:r>
            <a:r>
              <a:rPr spc="-135" dirty="0"/>
              <a:t> </a:t>
            </a:r>
            <a:r>
              <a:rPr spc="-215" dirty="0"/>
              <a:t>MAYBE,</a:t>
            </a:r>
            <a:r>
              <a:rPr spc="-135" dirty="0"/>
              <a:t> </a:t>
            </a:r>
            <a:r>
              <a:rPr spc="-20" dirty="0"/>
              <a:t>MOVE</a:t>
            </a:r>
          </a:p>
          <a:p>
            <a:pPr marL="202565" indent="-166370">
              <a:spcBef>
                <a:spcPts val="560"/>
              </a:spcBef>
              <a:buClr>
                <a:srgbClr val="374050"/>
              </a:buClr>
              <a:buSzPct val="103846"/>
              <a:buFont typeface="Open Sans"/>
              <a:buAutoNum type="arabicPeriod"/>
              <a:tabLst>
                <a:tab pos="202565" algn="l"/>
              </a:tabLst>
            </a:pPr>
            <a:r>
              <a:rPr sz="1300" spc="-85" dirty="0">
                <a:solidFill>
                  <a:schemeClr val="tx2"/>
                </a:solidFill>
                <a:latin typeface="Open Sans Semibold"/>
                <a:cs typeface="Open Sans Semibold"/>
              </a:rPr>
              <a:t>MORE</a:t>
            </a:r>
            <a:r>
              <a:rPr sz="1350" b="0" spc="-85" dirty="0">
                <a:solidFill>
                  <a:srgbClr val="374050"/>
                </a:solidFill>
                <a:latin typeface="Open Sans"/>
                <a:cs typeface="Open Sans"/>
              </a:rPr>
              <a:t>:</a:t>
            </a:r>
            <a:r>
              <a:rPr sz="1350" b="0" spc="-10" dirty="0">
                <a:solidFill>
                  <a:srgbClr val="374050"/>
                </a:solidFill>
                <a:latin typeface="Open Sans"/>
                <a:cs typeface="Open Sans"/>
              </a:rPr>
              <a:t> </a:t>
            </a:r>
            <a:r>
              <a:rPr sz="1350" b="0" spc="-70" dirty="0">
                <a:solidFill>
                  <a:srgbClr val="374050"/>
                </a:solidFill>
                <a:latin typeface="Open Sans"/>
                <a:cs typeface="Open Sans"/>
              </a:rPr>
              <a:t>Tell</a:t>
            </a:r>
            <a:r>
              <a:rPr sz="1350" b="0" spc="-10" dirty="0">
                <a:solidFill>
                  <a:srgbClr val="374050"/>
                </a:solidFill>
                <a:latin typeface="Open Sans"/>
                <a:cs typeface="Open Sans"/>
              </a:rPr>
              <a:t> </a:t>
            </a:r>
            <a:r>
              <a:rPr sz="1350" b="0" spc="-90" dirty="0">
                <a:solidFill>
                  <a:srgbClr val="374050"/>
                </a:solidFill>
                <a:latin typeface="Open Sans"/>
                <a:cs typeface="Open Sans"/>
              </a:rPr>
              <a:t>the</a:t>
            </a:r>
            <a:r>
              <a:rPr sz="1350" b="0" spc="-10" dirty="0">
                <a:solidFill>
                  <a:srgbClr val="374050"/>
                </a:solidFill>
                <a:latin typeface="Open Sans"/>
                <a:cs typeface="Open Sans"/>
              </a:rPr>
              <a:t> </a:t>
            </a:r>
            <a:r>
              <a:rPr sz="1350" b="0" spc="-75" dirty="0">
                <a:solidFill>
                  <a:srgbClr val="374050"/>
                </a:solidFill>
                <a:latin typeface="Open Sans"/>
                <a:cs typeface="Open Sans"/>
              </a:rPr>
              <a:t>anxiety</a:t>
            </a:r>
            <a:r>
              <a:rPr sz="1350" b="0" spc="-10" dirty="0">
                <a:solidFill>
                  <a:srgbClr val="374050"/>
                </a:solidFill>
                <a:latin typeface="Open Sans"/>
                <a:cs typeface="Open Sans"/>
              </a:rPr>
              <a:t> </a:t>
            </a:r>
            <a:r>
              <a:rPr sz="1350" b="0" spc="-80" dirty="0">
                <a:solidFill>
                  <a:srgbClr val="374050"/>
                </a:solidFill>
                <a:latin typeface="Open Sans"/>
                <a:cs typeface="Open Sans"/>
              </a:rPr>
              <a:t>to</a:t>
            </a:r>
            <a:r>
              <a:rPr sz="1350" b="0" spc="-10" dirty="0">
                <a:solidFill>
                  <a:srgbClr val="374050"/>
                </a:solidFill>
                <a:latin typeface="Open Sans"/>
                <a:cs typeface="Open Sans"/>
              </a:rPr>
              <a:t> </a:t>
            </a:r>
            <a:r>
              <a:rPr sz="1350" b="0" spc="-75" dirty="0">
                <a:solidFill>
                  <a:srgbClr val="374050"/>
                </a:solidFill>
                <a:latin typeface="Open Sans"/>
                <a:cs typeface="Open Sans"/>
              </a:rPr>
              <a:t>intensify</a:t>
            </a:r>
            <a:r>
              <a:rPr sz="1350" b="0" spc="-5" dirty="0">
                <a:solidFill>
                  <a:srgbClr val="374050"/>
                </a:solidFill>
                <a:latin typeface="Open Sans"/>
                <a:cs typeface="Open Sans"/>
              </a:rPr>
              <a:t> </a:t>
            </a:r>
            <a:r>
              <a:rPr sz="1350" b="0" spc="-80" dirty="0">
                <a:solidFill>
                  <a:srgbClr val="374050"/>
                </a:solidFill>
                <a:latin typeface="Open Sans"/>
                <a:cs typeface="Open Sans"/>
              </a:rPr>
              <a:t>("Bring</a:t>
            </a:r>
            <a:r>
              <a:rPr sz="1350" b="0" spc="-10" dirty="0">
                <a:solidFill>
                  <a:srgbClr val="374050"/>
                </a:solidFill>
                <a:latin typeface="Open Sans"/>
                <a:cs typeface="Open Sans"/>
              </a:rPr>
              <a:t> </a:t>
            </a:r>
            <a:r>
              <a:rPr sz="1350" b="0" spc="-20" dirty="0">
                <a:solidFill>
                  <a:srgbClr val="374050"/>
                </a:solidFill>
                <a:latin typeface="Open Sans"/>
                <a:cs typeface="Open Sans"/>
              </a:rPr>
              <a:t>it!")</a:t>
            </a:r>
            <a:endParaRPr sz="1350" dirty="0">
              <a:latin typeface="Open Sans"/>
              <a:cs typeface="Open Sans"/>
            </a:endParaRPr>
          </a:p>
          <a:p>
            <a:pPr marL="202565" marR="5080" indent="-167005">
              <a:lnSpc>
                <a:spcPct val="111100"/>
              </a:lnSpc>
              <a:spcBef>
                <a:spcPts val="300"/>
              </a:spcBef>
              <a:buClr>
                <a:srgbClr val="374050"/>
              </a:buClr>
              <a:buSzPct val="103846"/>
              <a:buFont typeface="Open Sans"/>
              <a:buAutoNum type="arabicPeriod"/>
              <a:tabLst>
                <a:tab pos="202565" algn="l"/>
              </a:tabLst>
            </a:pPr>
            <a:r>
              <a:rPr sz="1300" spc="-80" dirty="0">
                <a:solidFill>
                  <a:schemeClr val="tx2"/>
                </a:solidFill>
                <a:latin typeface="Open Sans Semibold"/>
                <a:cs typeface="Open Sans Semibold"/>
              </a:rPr>
              <a:t>MAYBE</a:t>
            </a:r>
            <a:r>
              <a:rPr sz="1350" b="0" spc="-80" dirty="0">
                <a:solidFill>
                  <a:srgbClr val="374050"/>
                </a:solidFill>
                <a:latin typeface="Open Sans"/>
                <a:cs typeface="Open Sans"/>
              </a:rPr>
              <a:t>:</a:t>
            </a:r>
            <a:r>
              <a:rPr sz="1350" b="0" dirty="0">
                <a:solidFill>
                  <a:srgbClr val="374050"/>
                </a:solidFill>
                <a:latin typeface="Open Sans"/>
                <a:cs typeface="Open Sans"/>
              </a:rPr>
              <a:t> </a:t>
            </a:r>
            <a:r>
              <a:rPr sz="1350" b="0" spc="-85" dirty="0">
                <a:solidFill>
                  <a:srgbClr val="374050"/>
                </a:solidFill>
                <a:latin typeface="Open Sans"/>
                <a:cs typeface="Open Sans"/>
              </a:rPr>
              <a:t>Accept</a:t>
            </a:r>
            <a:r>
              <a:rPr sz="1350" b="0" dirty="0">
                <a:solidFill>
                  <a:srgbClr val="374050"/>
                </a:solidFill>
                <a:latin typeface="Open Sans"/>
                <a:cs typeface="Open Sans"/>
              </a:rPr>
              <a:t> </a:t>
            </a:r>
            <a:r>
              <a:rPr sz="1350" b="0" spc="-80" dirty="0">
                <a:solidFill>
                  <a:srgbClr val="374050"/>
                </a:solidFill>
                <a:latin typeface="Open Sans"/>
                <a:cs typeface="Open Sans"/>
              </a:rPr>
              <a:t>uncertainty</a:t>
            </a:r>
            <a:r>
              <a:rPr sz="1350" b="0" dirty="0">
                <a:solidFill>
                  <a:srgbClr val="374050"/>
                </a:solidFill>
                <a:latin typeface="Open Sans"/>
                <a:cs typeface="Open Sans"/>
              </a:rPr>
              <a:t> </a:t>
            </a:r>
            <a:r>
              <a:rPr sz="1350" b="0" spc="-95" dirty="0">
                <a:solidFill>
                  <a:srgbClr val="374050"/>
                </a:solidFill>
                <a:latin typeface="Open Sans"/>
                <a:cs typeface="Open Sans"/>
              </a:rPr>
              <a:t>("Maybe</a:t>
            </a:r>
            <a:r>
              <a:rPr sz="1350" b="0" dirty="0">
                <a:solidFill>
                  <a:srgbClr val="374050"/>
                </a:solidFill>
                <a:latin typeface="Open Sans"/>
                <a:cs typeface="Open Sans"/>
              </a:rPr>
              <a:t> </a:t>
            </a:r>
            <a:r>
              <a:rPr sz="1350" b="0" spc="-90" dirty="0">
                <a:solidFill>
                  <a:srgbClr val="374050"/>
                </a:solidFill>
                <a:latin typeface="Open Sans"/>
                <a:cs typeface="Open Sans"/>
              </a:rPr>
              <a:t>something</a:t>
            </a:r>
            <a:r>
              <a:rPr sz="1350" b="0" dirty="0">
                <a:solidFill>
                  <a:srgbClr val="374050"/>
                </a:solidFill>
                <a:latin typeface="Open Sans"/>
                <a:cs typeface="Open Sans"/>
              </a:rPr>
              <a:t> </a:t>
            </a:r>
            <a:r>
              <a:rPr sz="1350" b="0" spc="-65" dirty="0">
                <a:solidFill>
                  <a:srgbClr val="374050"/>
                </a:solidFill>
                <a:latin typeface="Open Sans"/>
                <a:cs typeface="Open Sans"/>
              </a:rPr>
              <a:t>will</a:t>
            </a:r>
            <a:r>
              <a:rPr sz="1350" b="0" dirty="0">
                <a:solidFill>
                  <a:srgbClr val="374050"/>
                </a:solidFill>
                <a:latin typeface="Open Sans"/>
                <a:cs typeface="Open Sans"/>
              </a:rPr>
              <a:t> </a:t>
            </a:r>
            <a:r>
              <a:rPr sz="1350" b="0" spc="-95" dirty="0">
                <a:solidFill>
                  <a:srgbClr val="374050"/>
                </a:solidFill>
                <a:latin typeface="Open Sans"/>
                <a:cs typeface="Open Sans"/>
              </a:rPr>
              <a:t>happen,</a:t>
            </a:r>
            <a:r>
              <a:rPr sz="1350" b="0" spc="5" dirty="0">
                <a:solidFill>
                  <a:srgbClr val="374050"/>
                </a:solidFill>
                <a:latin typeface="Open Sans"/>
                <a:cs typeface="Open Sans"/>
              </a:rPr>
              <a:t> </a:t>
            </a:r>
            <a:r>
              <a:rPr sz="1350" b="0" spc="-50" dirty="0">
                <a:solidFill>
                  <a:srgbClr val="374050"/>
                </a:solidFill>
                <a:latin typeface="Open Sans"/>
                <a:cs typeface="Open Sans"/>
              </a:rPr>
              <a:t>maybe </a:t>
            </a:r>
            <a:r>
              <a:rPr sz="1350" b="0" spc="-10" dirty="0">
                <a:solidFill>
                  <a:srgbClr val="374050"/>
                </a:solidFill>
                <a:latin typeface="Open Sans"/>
                <a:cs typeface="Open Sans"/>
              </a:rPr>
              <a:t>not")</a:t>
            </a:r>
            <a:endParaRPr sz="1350" dirty="0">
              <a:latin typeface="Open Sans"/>
              <a:cs typeface="Open Sans"/>
            </a:endParaRPr>
          </a:p>
          <a:p>
            <a:pPr marL="202565" indent="-166370">
              <a:spcBef>
                <a:spcPts val="480"/>
              </a:spcBef>
              <a:buClr>
                <a:srgbClr val="374050"/>
              </a:buClr>
              <a:buSzPct val="103846"/>
              <a:buFont typeface="Open Sans"/>
              <a:buAutoNum type="arabicPeriod"/>
              <a:tabLst>
                <a:tab pos="202565" algn="l"/>
              </a:tabLst>
            </a:pPr>
            <a:r>
              <a:rPr sz="1300" spc="-85" dirty="0">
                <a:solidFill>
                  <a:schemeClr val="tx2"/>
                </a:solidFill>
                <a:latin typeface="Open Sans Semibold"/>
                <a:cs typeface="Open Sans Semibold"/>
              </a:rPr>
              <a:t>MOVE</a:t>
            </a:r>
            <a:r>
              <a:rPr sz="1350" b="0" spc="-85" dirty="0">
                <a:solidFill>
                  <a:srgbClr val="374050"/>
                </a:solidFill>
                <a:latin typeface="Open Sans"/>
                <a:cs typeface="Open Sans"/>
              </a:rPr>
              <a:t>:</a:t>
            </a:r>
            <a:r>
              <a:rPr sz="1350" b="0" spc="-30" dirty="0">
                <a:solidFill>
                  <a:srgbClr val="374050"/>
                </a:solidFill>
                <a:latin typeface="Open Sans"/>
                <a:cs typeface="Open Sans"/>
              </a:rPr>
              <a:t> </a:t>
            </a:r>
            <a:r>
              <a:rPr sz="1350" b="0" spc="-80" dirty="0">
                <a:solidFill>
                  <a:srgbClr val="374050"/>
                </a:solidFill>
                <a:latin typeface="Open Sans"/>
                <a:cs typeface="Open Sans"/>
              </a:rPr>
              <a:t>Stay</a:t>
            </a:r>
            <a:r>
              <a:rPr sz="1350" b="0" spc="-20" dirty="0">
                <a:solidFill>
                  <a:srgbClr val="374050"/>
                </a:solidFill>
                <a:latin typeface="Open Sans"/>
                <a:cs typeface="Open Sans"/>
              </a:rPr>
              <a:t> </a:t>
            </a:r>
            <a:r>
              <a:rPr sz="1350" b="0" spc="-70" dirty="0">
                <a:solidFill>
                  <a:srgbClr val="374050"/>
                </a:solidFill>
                <a:latin typeface="Open Sans"/>
                <a:cs typeface="Open Sans"/>
              </a:rPr>
              <a:t>in</a:t>
            </a:r>
            <a:r>
              <a:rPr sz="1350" b="0" spc="-15" dirty="0">
                <a:solidFill>
                  <a:srgbClr val="374050"/>
                </a:solidFill>
                <a:latin typeface="Open Sans"/>
                <a:cs typeface="Open Sans"/>
              </a:rPr>
              <a:t> </a:t>
            </a:r>
            <a:r>
              <a:rPr sz="1350" b="0" spc="-90" dirty="0">
                <a:solidFill>
                  <a:srgbClr val="374050"/>
                </a:solidFill>
                <a:latin typeface="Open Sans"/>
                <a:cs typeface="Open Sans"/>
              </a:rPr>
              <a:t>the</a:t>
            </a:r>
            <a:r>
              <a:rPr sz="1350" b="0" spc="-20" dirty="0">
                <a:solidFill>
                  <a:srgbClr val="374050"/>
                </a:solidFill>
                <a:latin typeface="Open Sans"/>
                <a:cs typeface="Open Sans"/>
              </a:rPr>
              <a:t> </a:t>
            </a:r>
            <a:r>
              <a:rPr sz="1350" b="0" spc="-75" dirty="0">
                <a:solidFill>
                  <a:srgbClr val="374050"/>
                </a:solidFill>
                <a:latin typeface="Open Sans"/>
                <a:cs typeface="Open Sans"/>
              </a:rPr>
              <a:t>situation</a:t>
            </a:r>
            <a:r>
              <a:rPr sz="1350" b="0" spc="-20" dirty="0">
                <a:solidFill>
                  <a:srgbClr val="374050"/>
                </a:solidFill>
                <a:latin typeface="Open Sans"/>
                <a:cs typeface="Open Sans"/>
              </a:rPr>
              <a:t> </a:t>
            </a:r>
            <a:r>
              <a:rPr sz="1350" b="0" spc="-100" dirty="0">
                <a:solidFill>
                  <a:srgbClr val="374050"/>
                </a:solidFill>
                <a:latin typeface="Open Sans"/>
                <a:cs typeface="Open Sans"/>
              </a:rPr>
              <a:t>and</a:t>
            </a:r>
            <a:r>
              <a:rPr sz="1350" b="0" spc="-15" dirty="0">
                <a:solidFill>
                  <a:srgbClr val="374050"/>
                </a:solidFill>
                <a:latin typeface="Open Sans"/>
                <a:cs typeface="Open Sans"/>
              </a:rPr>
              <a:t> </a:t>
            </a:r>
            <a:r>
              <a:rPr sz="1350" b="0" spc="-90" dirty="0">
                <a:solidFill>
                  <a:srgbClr val="374050"/>
                </a:solidFill>
                <a:latin typeface="Open Sans"/>
                <a:cs typeface="Open Sans"/>
              </a:rPr>
              <a:t>proceed</a:t>
            </a:r>
            <a:r>
              <a:rPr sz="1350" b="0" spc="-20" dirty="0">
                <a:solidFill>
                  <a:srgbClr val="374050"/>
                </a:solidFill>
                <a:latin typeface="Open Sans"/>
                <a:cs typeface="Open Sans"/>
              </a:rPr>
              <a:t> </a:t>
            </a:r>
            <a:r>
              <a:rPr sz="1350" b="0" spc="-85" dirty="0">
                <a:solidFill>
                  <a:srgbClr val="374050"/>
                </a:solidFill>
                <a:latin typeface="Open Sans"/>
                <a:cs typeface="Open Sans"/>
              </a:rPr>
              <a:t>("Do</a:t>
            </a:r>
            <a:r>
              <a:rPr sz="1350" b="0" spc="-20" dirty="0">
                <a:solidFill>
                  <a:srgbClr val="374050"/>
                </a:solidFill>
                <a:latin typeface="Open Sans"/>
                <a:cs typeface="Open Sans"/>
              </a:rPr>
              <a:t> </a:t>
            </a:r>
            <a:r>
              <a:rPr sz="1350" b="0" spc="-50" dirty="0">
                <a:solidFill>
                  <a:srgbClr val="374050"/>
                </a:solidFill>
                <a:latin typeface="Open Sans"/>
                <a:cs typeface="Open Sans"/>
              </a:rPr>
              <a:t>it</a:t>
            </a:r>
            <a:r>
              <a:rPr sz="1350" b="0" spc="-15" dirty="0">
                <a:solidFill>
                  <a:srgbClr val="374050"/>
                </a:solidFill>
                <a:latin typeface="Open Sans"/>
                <a:cs typeface="Open Sans"/>
              </a:rPr>
              <a:t> </a:t>
            </a:r>
            <a:r>
              <a:rPr sz="1350" b="0" spc="-10" dirty="0">
                <a:solidFill>
                  <a:srgbClr val="374050"/>
                </a:solidFill>
                <a:latin typeface="Open Sans"/>
                <a:cs typeface="Open Sans"/>
              </a:rPr>
              <a:t>anyway")</a:t>
            </a:r>
            <a:endParaRPr sz="1350" dirty="0">
              <a:latin typeface="Open Sans"/>
              <a:cs typeface="Open Sans"/>
            </a:endParaRPr>
          </a:p>
        </p:txBody>
      </p:sp>
      <p:grpSp>
        <p:nvGrpSpPr>
          <p:cNvPr id="22" name="object 4">
            <a:extLst>
              <a:ext uri="{FF2B5EF4-FFF2-40B4-BE49-F238E27FC236}">
                <a16:creationId xmlns:a16="http://schemas.microsoft.com/office/drawing/2014/main" id="{1E939E04-96CF-9669-D3B1-A397F6E2BF4C}"/>
              </a:ext>
            </a:extLst>
          </p:cNvPr>
          <p:cNvGrpSpPr/>
          <p:nvPr/>
        </p:nvGrpSpPr>
        <p:grpSpPr>
          <a:xfrm>
            <a:off x="457199" y="1677193"/>
            <a:ext cx="5524500" cy="2057400"/>
            <a:chOff x="457199" y="1676399"/>
            <a:chExt cx="5524500" cy="2057400"/>
          </a:xfrm>
        </p:grpSpPr>
        <p:sp>
          <p:nvSpPr>
            <p:cNvPr id="23" name="object 5">
              <a:extLst>
                <a:ext uri="{FF2B5EF4-FFF2-40B4-BE49-F238E27FC236}">
                  <a16:creationId xmlns:a16="http://schemas.microsoft.com/office/drawing/2014/main" id="{74014960-8671-A27C-835D-7E72C48914B2}"/>
                </a:ext>
              </a:extLst>
            </p:cNvPr>
            <p:cNvSpPr/>
            <p:nvPr/>
          </p:nvSpPr>
          <p:spPr>
            <a:xfrm>
              <a:off x="466724" y="1685924"/>
              <a:ext cx="5505450" cy="2038350"/>
            </a:xfrm>
            <a:custGeom>
              <a:avLst/>
              <a:gdLst/>
              <a:ahLst/>
              <a:cxnLst/>
              <a:rect l="l" t="t" r="r" b="b"/>
              <a:pathLst>
                <a:path w="5505450" h="2038350">
                  <a:moveTo>
                    <a:pt x="5443152" y="2038349"/>
                  </a:moveTo>
                  <a:lnTo>
                    <a:pt x="62297" y="2038349"/>
                  </a:lnTo>
                  <a:lnTo>
                    <a:pt x="57961" y="2037922"/>
                  </a:lnTo>
                  <a:lnTo>
                    <a:pt x="22624" y="2021916"/>
                  </a:lnTo>
                  <a:lnTo>
                    <a:pt x="2135" y="1988975"/>
                  </a:lnTo>
                  <a:lnTo>
                    <a:pt x="0" y="1976052"/>
                  </a:lnTo>
                  <a:lnTo>
                    <a:pt x="0" y="1971674"/>
                  </a:lnTo>
                  <a:lnTo>
                    <a:pt x="0" y="62297"/>
                  </a:lnTo>
                  <a:lnTo>
                    <a:pt x="13669" y="25992"/>
                  </a:lnTo>
                  <a:lnTo>
                    <a:pt x="45204" y="3399"/>
                  </a:lnTo>
                  <a:lnTo>
                    <a:pt x="62297" y="0"/>
                  </a:lnTo>
                  <a:lnTo>
                    <a:pt x="5443152" y="0"/>
                  </a:lnTo>
                  <a:lnTo>
                    <a:pt x="5479457" y="13668"/>
                  </a:lnTo>
                  <a:lnTo>
                    <a:pt x="5502049" y="45204"/>
                  </a:lnTo>
                  <a:lnTo>
                    <a:pt x="5505449" y="62297"/>
                  </a:lnTo>
                  <a:lnTo>
                    <a:pt x="5505449" y="1976052"/>
                  </a:lnTo>
                  <a:lnTo>
                    <a:pt x="5491780" y="2012357"/>
                  </a:lnTo>
                  <a:lnTo>
                    <a:pt x="5460244" y="2034949"/>
                  </a:lnTo>
                  <a:lnTo>
                    <a:pt x="5447487" y="2037922"/>
                  </a:lnTo>
                  <a:lnTo>
                    <a:pt x="5443152" y="2038349"/>
                  </a:lnTo>
                  <a:close/>
                </a:path>
              </a:pathLst>
            </a:custGeom>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dirty="0">
                <a:solidFill>
                  <a:sysClr val="windowText" lastClr="000000"/>
                </a:solidFill>
              </a:endParaRPr>
            </a:p>
          </p:txBody>
        </p:sp>
        <p:sp>
          <p:nvSpPr>
            <p:cNvPr id="24" name="object 6">
              <a:extLst>
                <a:ext uri="{FF2B5EF4-FFF2-40B4-BE49-F238E27FC236}">
                  <a16:creationId xmlns:a16="http://schemas.microsoft.com/office/drawing/2014/main" id="{D2251534-6EF6-439E-155D-91B83A47D537}"/>
                </a:ext>
              </a:extLst>
            </p:cNvPr>
            <p:cNvSpPr/>
            <p:nvPr/>
          </p:nvSpPr>
          <p:spPr>
            <a:xfrm>
              <a:off x="466724" y="1685924"/>
              <a:ext cx="5505450" cy="2038350"/>
            </a:xfrm>
            <a:custGeom>
              <a:avLst/>
              <a:gdLst/>
              <a:ahLst/>
              <a:cxnLst/>
              <a:rect l="l" t="t" r="r" b="b"/>
              <a:pathLst>
                <a:path w="5505450" h="2038350">
                  <a:moveTo>
                    <a:pt x="0" y="1971674"/>
                  </a:moveTo>
                  <a:lnTo>
                    <a:pt x="0" y="66674"/>
                  </a:lnTo>
                  <a:lnTo>
                    <a:pt x="0" y="62297"/>
                  </a:lnTo>
                  <a:lnTo>
                    <a:pt x="427" y="57961"/>
                  </a:lnTo>
                  <a:lnTo>
                    <a:pt x="1281" y="53667"/>
                  </a:lnTo>
                  <a:lnTo>
                    <a:pt x="2135" y="49373"/>
                  </a:lnTo>
                  <a:lnTo>
                    <a:pt x="3399" y="45204"/>
                  </a:lnTo>
                  <a:lnTo>
                    <a:pt x="5075" y="41159"/>
                  </a:lnTo>
                  <a:lnTo>
                    <a:pt x="6750" y="37114"/>
                  </a:lnTo>
                  <a:lnTo>
                    <a:pt x="8804" y="33272"/>
                  </a:lnTo>
                  <a:lnTo>
                    <a:pt x="11236" y="29632"/>
                  </a:lnTo>
                  <a:lnTo>
                    <a:pt x="13669" y="25992"/>
                  </a:lnTo>
                  <a:lnTo>
                    <a:pt x="16432" y="22624"/>
                  </a:lnTo>
                  <a:lnTo>
                    <a:pt x="19528" y="19528"/>
                  </a:lnTo>
                  <a:lnTo>
                    <a:pt x="22624" y="16433"/>
                  </a:lnTo>
                  <a:lnTo>
                    <a:pt x="41159" y="5075"/>
                  </a:lnTo>
                  <a:lnTo>
                    <a:pt x="45204" y="3399"/>
                  </a:lnTo>
                  <a:lnTo>
                    <a:pt x="49373" y="2135"/>
                  </a:lnTo>
                  <a:lnTo>
                    <a:pt x="53667" y="1281"/>
                  </a:lnTo>
                  <a:lnTo>
                    <a:pt x="57961" y="427"/>
                  </a:lnTo>
                  <a:lnTo>
                    <a:pt x="62297" y="0"/>
                  </a:lnTo>
                  <a:lnTo>
                    <a:pt x="66675" y="0"/>
                  </a:lnTo>
                  <a:lnTo>
                    <a:pt x="5438774" y="0"/>
                  </a:lnTo>
                  <a:lnTo>
                    <a:pt x="5443152" y="0"/>
                  </a:lnTo>
                  <a:lnTo>
                    <a:pt x="5447487" y="427"/>
                  </a:lnTo>
                  <a:lnTo>
                    <a:pt x="5451781" y="1281"/>
                  </a:lnTo>
                  <a:lnTo>
                    <a:pt x="5456075" y="2135"/>
                  </a:lnTo>
                  <a:lnTo>
                    <a:pt x="5460244" y="3399"/>
                  </a:lnTo>
                  <a:lnTo>
                    <a:pt x="5464289" y="5075"/>
                  </a:lnTo>
                  <a:lnTo>
                    <a:pt x="5468333" y="6750"/>
                  </a:lnTo>
                  <a:lnTo>
                    <a:pt x="5472176" y="8804"/>
                  </a:lnTo>
                  <a:lnTo>
                    <a:pt x="5475816" y="11236"/>
                  </a:lnTo>
                  <a:lnTo>
                    <a:pt x="5479457" y="13668"/>
                  </a:lnTo>
                  <a:lnTo>
                    <a:pt x="5482824" y="16433"/>
                  </a:lnTo>
                  <a:lnTo>
                    <a:pt x="5485920" y="19528"/>
                  </a:lnTo>
                  <a:lnTo>
                    <a:pt x="5489016" y="22624"/>
                  </a:lnTo>
                  <a:lnTo>
                    <a:pt x="5491780" y="25992"/>
                  </a:lnTo>
                  <a:lnTo>
                    <a:pt x="5494211" y="29632"/>
                  </a:lnTo>
                  <a:lnTo>
                    <a:pt x="5496644" y="33272"/>
                  </a:lnTo>
                  <a:lnTo>
                    <a:pt x="5498698" y="37114"/>
                  </a:lnTo>
                  <a:lnTo>
                    <a:pt x="5500373" y="41159"/>
                  </a:lnTo>
                  <a:lnTo>
                    <a:pt x="5502049" y="45204"/>
                  </a:lnTo>
                  <a:lnTo>
                    <a:pt x="5503314" y="49373"/>
                  </a:lnTo>
                  <a:lnTo>
                    <a:pt x="5504168" y="53667"/>
                  </a:lnTo>
                  <a:lnTo>
                    <a:pt x="5505022" y="57961"/>
                  </a:lnTo>
                  <a:lnTo>
                    <a:pt x="5505449" y="62297"/>
                  </a:lnTo>
                  <a:lnTo>
                    <a:pt x="5505449" y="66674"/>
                  </a:lnTo>
                  <a:lnTo>
                    <a:pt x="5505449" y="1971674"/>
                  </a:lnTo>
                  <a:lnTo>
                    <a:pt x="5505449" y="1976052"/>
                  </a:lnTo>
                  <a:lnTo>
                    <a:pt x="5505022" y="1980388"/>
                  </a:lnTo>
                  <a:lnTo>
                    <a:pt x="5504168" y="1984682"/>
                  </a:lnTo>
                  <a:lnTo>
                    <a:pt x="5503314" y="1988975"/>
                  </a:lnTo>
                  <a:lnTo>
                    <a:pt x="5502049" y="1993145"/>
                  </a:lnTo>
                  <a:lnTo>
                    <a:pt x="5500373" y="1997189"/>
                  </a:lnTo>
                  <a:lnTo>
                    <a:pt x="5498698" y="2001234"/>
                  </a:lnTo>
                  <a:lnTo>
                    <a:pt x="5496644" y="2005076"/>
                  </a:lnTo>
                  <a:lnTo>
                    <a:pt x="5494211" y="2008717"/>
                  </a:lnTo>
                  <a:lnTo>
                    <a:pt x="5491780" y="2012357"/>
                  </a:lnTo>
                  <a:lnTo>
                    <a:pt x="5475816" y="2027113"/>
                  </a:lnTo>
                  <a:lnTo>
                    <a:pt x="5472176" y="2029545"/>
                  </a:lnTo>
                  <a:lnTo>
                    <a:pt x="5468333" y="2031598"/>
                  </a:lnTo>
                  <a:lnTo>
                    <a:pt x="5464289" y="2033273"/>
                  </a:lnTo>
                  <a:lnTo>
                    <a:pt x="5460244" y="2034949"/>
                  </a:lnTo>
                  <a:lnTo>
                    <a:pt x="5456075" y="2036214"/>
                  </a:lnTo>
                  <a:lnTo>
                    <a:pt x="5451781" y="2037068"/>
                  </a:lnTo>
                  <a:lnTo>
                    <a:pt x="5447487" y="2037922"/>
                  </a:lnTo>
                  <a:lnTo>
                    <a:pt x="5443152" y="2038349"/>
                  </a:lnTo>
                  <a:lnTo>
                    <a:pt x="5438774" y="2038349"/>
                  </a:lnTo>
                  <a:lnTo>
                    <a:pt x="66675" y="2038349"/>
                  </a:lnTo>
                  <a:lnTo>
                    <a:pt x="62297" y="2038349"/>
                  </a:lnTo>
                  <a:lnTo>
                    <a:pt x="57961" y="2037922"/>
                  </a:lnTo>
                  <a:lnTo>
                    <a:pt x="53667" y="2037068"/>
                  </a:lnTo>
                  <a:lnTo>
                    <a:pt x="49373" y="2036214"/>
                  </a:lnTo>
                  <a:lnTo>
                    <a:pt x="45204" y="2034949"/>
                  </a:lnTo>
                  <a:lnTo>
                    <a:pt x="41159" y="2033273"/>
                  </a:lnTo>
                  <a:lnTo>
                    <a:pt x="37114" y="2031598"/>
                  </a:lnTo>
                  <a:lnTo>
                    <a:pt x="8804" y="2005077"/>
                  </a:lnTo>
                  <a:lnTo>
                    <a:pt x="5075" y="1997189"/>
                  </a:lnTo>
                  <a:lnTo>
                    <a:pt x="3399" y="1993145"/>
                  </a:lnTo>
                  <a:lnTo>
                    <a:pt x="2135" y="1988975"/>
                  </a:lnTo>
                  <a:lnTo>
                    <a:pt x="1281" y="1984682"/>
                  </a:lnTo>
                  <a:lnTo>
                    <a:pt x="427" y="1980388"/>
                  </a:lnTo>
                  <a:lnTo>
                    <a:pt x="0" y="1976052"/>
                  </a:lnTo>
                  <a:lnTo>
                    <a:pt x="0" y="1971674"/>
                  </a:lnTo>
                  <a:close/>
                </a:path>
              </a:pathLst>
            </a:custGeom>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a:solidFill>
                  <a:sysClr val="windowText" lastClr="000000"/>
                </a:solidFill>
              </a:endParaRPr>
            </a:p>
          </p:txBody>
        </p:sp>
      </p:grpSp>
      <p:sp>
        <p:nvSpPr>
          <p:cNvPr id="25" name="object 11">
            <a:extLst>
              <a:ext uri="{FF2B5EF4-FFF2-40B4-BE49-F238E27FC236}">
                <a16:creationId xmlns:a16="http://schemas.microsoft.com/office/drawing/2014/main" id="{05E4A7FC-670A-9101-3038-A64BFDE969E7}"/>
              </a:ext>
            </a:extLst>
          </p:cNvPr>
          <p:cNvSpPr txBox="1"/>
          <p:nvPr/>
        </p:nvSpPr>
        <p:spPr>
          <a:xfrm>
            <a:off x="615949" y="1680821"/>
            <a:ext cx="4224020" cy="730250"/>
          </a:xfrm>
          <a:prstGeom prst="rect">
            <a:avLst/>
          </a:prstGeom>
        </p:spPr>
        <p:txBody>
          <a:bodyPr vert="horz" wrap="square" lIns="0" tIns="139065" rIns="0" bIns="0" rtlCol="0">
            <a:spAutoFit/>
          </a:bodyPr>
          <a:lstStyle/>
          <a:p>
            <a:pPr marL="12700">
              <a:spcBef>
                <a:spcPts val="1095"/>
              </a:spcBef>
            </a:pPr>
            <a:r>
              <a:rPr lang="en-US" b="1" kern="0" spc="-160" dirty="0">
                <a:solidFill>
                  <a:schemeClr val="tx2"/>
                </a:solidFill>
                <a:latin typeface="Gill Sans MT"/>
                <a:cs typeface="Gill Sans MT"/>
              </a:rPr>
              <a:t>Surfing </a:t>
            </a:r>
            <a:r>
              <a:rPr lang="en-US" b="1" kern="0" spc="-10" dirty="0">
                <a:solidFill>
                  <a:schemeClr val="tx2"/>
                </a:solidFill>
                <a:latin typeface="Gill Sans MT"/>
                <a:cs typeface="Gill Sans MT"/>
              </a:rPr>
              <a:t>Metaphor</a:t>
            </a:r>
            <a:endParaRPr kern="0" dirty="0">
              <a:solidFill>
                <a:schemeClr val="tx2"/>
              </a:solidFill>
              <a:latin typeface="Gill Sans MT"/>
              <a:cs typeface="Gill Sans MT"/>
            </a:endParaRPr>
          </a:p>
          <a:p>
            <a:pPr marL="12700">
              <a:spcBef>
                <a:spcPts val="765"/>
              </a:spcBef>
            </a:pPr>
            <a:r>
              <a:rPr sz="1350" kern="0" spc="-105" dirty="0">
                <a:solidFill>
                  <a:srgbClr val="374050"/>
                </a:solidFill>
                <a:latin typeface="Open Sans"/>
                <a:cs typeface="Open Sans"/>
              </a:rPr>
              <a:t>Cope</a:t>
            </a:r>
            <a:r>
              <a:rPr sz="1350" kern="0" spc="-20" dirty="0">
                <a:solidFill>
                  <a:srgbClr val="374050"/>
                </a:solidFill>
                <a:latin typeface="Open Sans"/>
                <a:cs typeface="Open Sans"/>
              </a:rPr>
              <a:t> </a:t>
            </a:r>
            <a:r>
              <a:rPr sz="1350" kern="0" spc="-85" dirty="0">
                <a:solidFill>
                  <a:srgbClr val="374050"/>
                </a:solidFill>
                <a:latin typeface="Open Sans"/>
                <a:cs typeface="Open Sans"/>
              </a:rPr>
              <a:t>with</a:t>
            </a:r>
            <a:r>
              <a:rPr sz="1350" kern="0" spc="-15" dirty="0">
                <a:solidFill>
                  <a:srgbClr val="374050"/>
                </a:solidFill>
                <a:latin typeface="Open Sans"/>
                <a:cs typeface="Open Sans"/>
              </a:rPr>
              <a:t> </a:t>
            </a:r>
            <a:r>
              <a:rPr sz="1350" kern="0" spc="-75" dirty="0">
                <a:solidFill>
                  <a:srgbClr val="374050"/>
                </a:solidFill>
                <a:latin typeface="Open Sans"/>
                <a:cs typeface="Open Sans"/>
              </a:rPr>
              <a:t>anxiety</a:t>
            </a:r>
            <a:r>
              <a:rPr sz="1350" kern="0" spc="-15" dirty="0">
                <a:solidFill>
                  <a:srgbClr val="374050"/>
                </a:solidFill>
                <a:latin typeface="Open Sans"/>
                <a:cs typeface="Open Sans"/>
              </a:rPr>
              <a:t> </a:t>
            </a:r>
            <a:r>
              <a:rPr lang="en-US" sz="1350" kern="0" spc="-90" dirty="0">
                <a:solidFill>
                  <a:srgbClr val="374050"/>
                </a:solidFill>
                <a:latin typeface="Open Sans"/>
                <a:cs typeface="Open Sans"/>
              </a:rPr>
              <a:t>the</a:t>
            </a:r>
            <a:r>
              <a:rPr lang="en-US" sz="1350" kern="0" spc="-20" dirty="0">
                <a:solidFill>
                  <a:srgbClr val="374050"/>
                </a:solidFill>
                <a:latin typeface="Open Sans"/>
                <a:cs typeface="Open Sans"/>
              </a:rPr>
              <a:t> </a:t>
            </a:r>
            <a:r>
              <a:rPr lang="en-US" sz="1350" kern="0" spc="-100" dirty="0">
                <a:solidFill>
                  <a:srgbClr val="374050"/>
                </a:solidFill>
                <a:latin typeface="Open Sans"/>
                <a:cs typeface="Open Sans"/>
              </a:rPr>
              <a:t>way</a:t>
            </a:r>
            <a:r>
              <a:rPr lang="en-US" sz="1350" kern="0" spc="-15" dirty="0">
                <a:solidFill>
                  <a:srgbClr val="374050"/>
                </a:solidFill>
                <a:latin typeface="Open Sans"/>
                <a:cs typeface="Open Sans"/>
              </a:rPr>
              <a:t> </a:t>
            </a:r>
            <a:r>
              <a:rPr lang="en-US" sz="1350" kern="0" spc="-90" dirty="0">
                <a:solidFill>
                  <a:srgbClr val="374050"/>
                </a:solidFill>
                <a:latin typeface="Open Sans"/>
                <a:cs typeface="Open Sans"/>
              </a:rPr>
              <a:t>a</a:t>
            </a:r>
            <a:r>
              <a:rPr lang="en-US" sz="1350" kern="0" spc="-15" dirty="0">
                <a:solidFill>
                  <a:srgbClr val="374050"/>
                </a:solidFill>
                <a:latin typeface="Open Sans"/>
                <a:cs typeface="Open Sans"/>
              </a:rPr>
              <a:t> </a:t>
            </a:r>
            <a:r>
              <a:rPr lang="en-US" sz="1350" kern="0" spc="-100" dirty="0">
                <a:solidFill>
                  <a:srgbClr val="374050"/>
                </a:solidFill>
                <a:latin typeface="Open Sans"/>
                <a:cs typeface="Open Sans"/>
              </a:rPr>
              <a:t>surfer pursues a big wave</a:t>
            </a:r>
            <a:r>
              <a:rPr sz="1350" kern="0" spc="-30" dirty="0">
                <a:solidFill>
                  <a:srgbClr val="374050"/>
                </a:solidFill>
                <a:latin typeface="Open Sans"/>
                <a:cs typeface="Open Sans"/>
              </a:rPr>
              <a:t>:</a:t>
            </a:r>
            <a:endParaRPr sz="1350" kern="0" dirty="0">
              <a:solidFill>
                <a:sysClr val="windowText" lastClr="000000"/>
              </a:solidFill>
              <a:latin typeface="Open Sans"/>
              <a:cs typeface="Open Sans"/>
            </a:endParaRPr>
          </a:p>
        </p:txBody>
      </p:sp>
      <p:sp>
        <p:nvSpPr>
          <p:cNvPr id="26" name="object 12">
            <a:extLst>
              <a:ext uri="{FF2B5EF4-FFF2-40B4-BE49-F238E27FC236}">
                <a16:creationId xmlns:a16="http://schemas.microsoft.com/office/drawing/2014/main" id="{716AACFA-0F70-3D5E-20AD-626127B17EE1}"/>
              </a:ext>
            </a:extLst>
          </p:cNvPr>
          <p:cNvSpPr/>
          <p:nvPr/>
        </p:nvSpPr>
        <p:spPr>
          <a:xfrm>
            <a:off x="647687" y="2591593"/>
            <a:ext cx="57150" cy="590550"/>
          </a:xfrm>
          <a:custGeom>
            <a:avLst/>
            <a:gdLst/>
            <a:ahLst/>
            <a:cxnLst/>
            <a:rect l="l" t="t" r="r" b="b"/>
            <a:pathLst>
              <a:path w="57150" h="590550">
                <a:moveTo>
                  <a:pt x="57150" y="558190"/>
                </a:moveTo>
                <a:lnTo>
                  <a:pt x="32372" y="533400"/>
                </a:lnTo>
                <a:lnTo>
                  <a:pt x="24790" y="533400"/>
                </a:lnTo>
                <a:lnTo>
                  <a:pt x="0" y="558190"/>
                </a:lnTo>
                <a:lnTo>
                  <a:pt x="0" y="565772"/>
                </a:lnTo>
                <a:lnTo>
                  <a:pt x="24790" y="590550"/>
                </a:lnTo>
                <a:lnTo>
                  <a:pt x="32372" y="590550"/>
                </a:lnTo>
                <a:lnTo>
                  <a:pt x="57150" y="565772"/>
                </a:lnTo>
                <a:lnTo>
                  <a:pt x="57150" y="561975"/>
                </a:lnTo>
                <a:lnTo>
                  <a:pt x="57150" y="558190"/>
                </a:lnTo>
                <a:close/>
              </a:path>
              <a:path w="57150" h="590550">
                <a:moveTo>
                  <a:pt x="57150" y="291490"/>
                </a:moveTo>
                <a:lnTo>
                  <a:pt x="32372" y="266700"/>
                </a:lnTo>
                <a:lnTo>
                  <a:pt x="24790" y="266700"/>
                </a:lnTo>
                <a:lnTo>
                  <a:pt x="0" y="291490"/>
                </a:lnTo>
                <a:lnTo>
                  <a:pt x="0" y="299072"/>
                </a:lnTo>
                <a:lnTo>
                  <a:pt x="24790" y="323850"/>
                </a:lnTo>
                <a:lnTo>
                  <a:pt x="32372" y="323850"/>
                </a:lnTo>
                <a:lnTo>
                  <a:pt x="57150" y="299072"/>
                </a:lnTo>
                <a:lnTo>
                  <a:pt x="57150" y="295275"/>
                </a:lnTo>
                <a:lnTo>
                  <a:pt x="57150" y="291490"/>
                </a:lnTo>
                <a:close/>
              </a:path>
              <a:path w="57150" h="590550">
                <a:moveTo>
                  <a:pt x="57150" y="24790"/>
                </a:moveTo>
                <a:lnTo>
                  <a:pt x="32372" y="0"/>
                </a:lnTo>
                <a:lnTo>
                  <a:pt x="24790" y="0"/>
                </a:lnTo>
                <a:lnTo>
                  <a:pt x="0" y="24790"/>
                </a:lnTo>
                <a:lnTo>
                  <a:pt x="0" y="32372"/>
                </a:lnTo>
                <a:lnTo>
                  <a:pt x="24790" y="57150"/>
                </a:lnTo>
                <a:lnTo>
                  <a:pt x="32372" y="57150"/>
                </a:lnTo>
                <a:lnTo>
                  <a:pt x="57150" y="32372"/>
                </a:lnTo>
                <a:lnTo>
                  <a:pt x="57150" y="28575"/>
                </a:lnTo>
                <a:lnTo>
                  <a:pt x="57150" y="24790"/>
                </a:lnTo>
                <a:close/>
              </a:path>
            </a:pathLst>
          </a:custGeom>
          <a:solidFill>
            <a:srgbClr val="374050"/>
          </a:solidFill>
        </p:spPr>
        <p:txBody>
          <a:bodyPr wrap="square" lIns="0" tIns="0" rIns="0" bIns="0" rtlCol="0"/>
          <a:lstStyle/>
          <a:p>
            <a:endParaRPr kern="0">
              <a:solidFill>
                <a:sysClr val="windowText" lastClr="000000"/>
              </a:solidFill>
            </a:endParaRPr>
          </a:p>
        </p:txBody>
      </p:sp>
      <p:sp>
        <p:nvSpPr>
          <p:cNvPr id="27" name="object 13">
            <a:extLst>
              <a:ext uri="{FF2B5EF4-FFF2-40B4-BE49-F238E27FC236}">
                <a16:creationId xmlns:a16="http://schemas.microsoft.com/office/drawing/2014/main" id="{308A80ED-AC7B-F821-7419-363FCA88D2CD}"/>
              </a:ext>
            </a:extLst>
          </p:cNvPr>
          <p:cNvSpPr txBox="1"/>
          <p:nvPr/>
        </p:nvSpPr>
        <p:spPr>
          <a:xfrm>
            <a:off x="806449" y="2423463"/>
            <a:ext cx="3108960" cy="837024"/>
          </a:xfrm>
          <a:prstGeom prst="rect">
            <a:avLst/>
          </a:prstGeom>
        </p:spPr>
        <p:txBody>
          <a:bodyPr vert="horz" wrap="square" lIns="0" tIns="12065" rIns="0" bIns="0" rtlCol="0">
            <a:spAutoFit/>
          </a:bodyPr>
          <a:lstStyle/>
          <a:p>
            <a:pPr marL="12700" marR="905510">
              <a:lnSpc>
                <a:spcPct val="129600"/>
              </a:lnSpc>
              <a:spcBef>
                <a:spcPts val="95"/>
              </a:spcBef>
            </a:pPr>
            <a:r>
              <a:rPr lang="en-US" sz="1350" b="1" kern="0" spc="-75" dirty="0">
                <a:solidFill>
                  <a:srgbClr val="374050"/>
                </a:solidFill>
                <a:latin typeface="Open Sans Semibold"/>
                <a:cs typeface="Open Sans Semibold"/>
              </a:rPr>
              <a:t>Pursuing to hit it head on</a:t>
            </a:r>
            <a:endParaRPr lang="en-US" sz="1350" b="1" kern="0" spc="-15" dirty="0">
              <a:solidFill>
                <a:srgbClr val="374050"/>
              </a:solidFill>
              <a:latin typeface="Open Sans Semibold"/>
              <a:cs typeface="Open Sans Semibold"/>
            </a:endParaRPr>
          </a:p>
          <a:p>
            <a:pPr marL="12700" marR="905510">
              <a:lnSpc>
                <a:spcPct val="129600"/>
              </a:lnSpc>
              <a:spcBef>
                <a:spcPts val="95"/>
              </a:spcBef>
            </a:pPr>
            <a:r>
              <a:rPr lang="en-US" sz="1350" b="1" kern="0" spc="-80" dirty="0">
                <a:solidFill>
                  <a:srgbClr val="374050"/>
                </a:solidFill>
                <a:latin typeface="Open Sans Semibold"/>
                <a:cs typeface="Open Sans Semibold"/>
              </a:rPr>
              <a:t>Do it with a friend</a:t>
            </a:r>
            <a:endParaRPr sz="1350" kern="0" dirty="0">
              <a:solidFill>
                <a:sysClr val="windowText" lastClr="000000"/>
              </a:solidFill>
              <a:latin typeface="Open Sans"/>
              <a:cs typeface="Open Sans"/>
            </a:endParaRPr>
          </a:p>
          <a:p>
            <a:pPr marL="12700">
              <a:spcBef>
                <a:spcPts val="480"/>
              </a:spcBef>
            </a:pPr>
            <a:r>
              <a:rPr lang="en-US" sz="1350" b="1" kern="0" spc="-85" dirty="0">
                <a:solidFill>
                  <a:srgbClr val="374050"/>
                </a:solidFill>
                <a:latin typeface="Open Sans Semibold"/>
                <a:cs typeface="Open Sans Semibold"/>
              </a:rPr>
              <a:t>Rid it to the end</a:t>
            </a:r>
            <a:endParaRPr sz="1350" kern="0" dirty="0">
              <a:solidFill>
                <a:sysClr val="windowText" lastClr="000000"/>
              </a:solidFill>
              <a:latin typeface="Open Sans"/>
              <a:cs typeface="Open Sans"/>
            </a:endParaRPr>
          </a:p>
        </p:txBody>
      </p:sp>
      <p:pic>
        <p:nvPicPr>
          <p:cNvPr id="2050" name="Picture 2">
            <a:extLst>
              <a:ext uri="{FF2B5EF4-FFF2-40B4-BE49-F238E27FC236}">
                <a16:creationId xmlns:a16="http://schemas.microsoft.com/office/drawing/2014/main" id="{48DFD6F5-0F49-702E-9FB8-088228CCFA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8346" y="663232"/>
            <a:ext cx="3495678" cy="3495678"/>
          </a:xfrm>
          <a:prstGeom prst="rect">
            <a:avLst/>
          </a:prstGeom>
          <a:noFill/>
          <a:extLst>
            <a:ext uri="{909E8E84-426E-40DD-AFC4-6F175D3DCCD1}">
              <a14:hiddenFill xmlns:a14="http://schemas.microsoft.com/office/drawing/2010/main">
                <a:solidFill>
                  <a:srgbClr val="FFFFFF"/>
                </a:solidFill>
              </a14:hiddenFill>
            </a:ext>
          </a:extLst>
        </p:spPr>
      </p:pic>
      <p:pic>
        <p:nvPicPr>
          <p:cNvPr id="4" name="object 10">
            <a:extLst>
              <a:ext uri="{FF2B5EF4-FFF2-40B4-BE49-F238E27FC236}">
                <a16:creationId xmlns:a16="http://schemas.microsoft.com/office/drawing/2014/main" id="{70B4FF81-3BEC-7B4E-C543-C7E87C76B763}"/>
              </a:ext>
            </a:extLst>
          </p:cNvPr>
          <p:cNvPicPr/>
          <p:nvPr/>
        </p:nvPicPr>
        <p:blipFill>
          <a:blip r:embed="rId4" cstate="print"/>
          <a:stretch>
            <a:fillRect/>
          </a:stretch>
        </p:blipFill>
        <p:spPr>
          <a:xfrm>
            <a:off x="10572750" y="286545"/>
            <a:ext cx="1333499" cy="1333499"/>
          </a:xfrm>
          <a:prstGeom prst="rect">
            <a:avLst/>
          </a:prstGeom>
        </p:spPr>
      </p:pic>
    </p:spTree>
    <p:extLst>
      <p:ext uri="{BB962C8B-B14F-4D97-AF65-F5344CB8AC3E}">
        <p14:creationId xmlns:p14="http://schemas.microsoft.com/office/powerpoint/2010/main" val="1757700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199" y="1677193"/>
            <a:ext cx="11277600" cy="1428750"/>
            <a:chOff x="457199" y="1676399"/>
            <a:chExt cx="11277600" cy="1428750"/>
          </a:xfrm>
        </p:grpSpPr>
        <p:sp>
          <p:nvSpPr>
            <p:cNvPr id="3" name="object 3"/>
            <p:cNvSpPr/>
            <p:nvPr/>
          </p:nvSpPr>
          <p:spPr>
            <a:xfrm>
              <a:off x="461962" y="1681162"/>
              <a:ext cx="11268075" cy="1419225"/>
            </a:xfrm>
            <a:custGeom>
              <a:avLst/>
              <a:gdLst/>
              <a:ahLst/>
              <a:cxnLst/>
              <a:rect l="l" t="t" r="r" b="b"/>
              <a:pathLst>
                <a:path w="11268075" h="1419225">
                  <a:moveTo>
                    <a:pt x="11201327" y="1419224"/>
                  </a:moveTo>
                  <a:lnTo>
                    <a:pt x="66746" y="1419224"/>
                  </a:lnTo>
                  <a:lnTo>
                    <a:pt x="62101" y="1418767"/>
                  </a:lnTo>
                  <a:lnTo>
                    <a:pt x="24240" y="1401618"/>
                  </a:lnTo>
                  <a:lnTo>
                    <a:pt x="2287" y="1366324"/>
                  </a:lnTo>
                  <a:lnTo>
                    <a:pt x="0" y="1352478"/>
                  </a:lnTo>
                  <a:lnTo>
                    <a:pt x="0" y="1347787"/>
                  </a:lnTo>
                  <a:lnTo>
                    <a:pt x="0" y="66746"/>
                  </a:lnTo>
                  <a:lnTo>
                    <a:pt x="14645" y="27848"/>
                  </a:lnTo>
                  <a:lnTo>
                    <a:pt x="48433" y="3642"/>
                  </a:lnTo>
                  <a:lnTo>
                    <a:pt x="66746" y="0"/>
                  </a:lnTo>
                  <a:lnTo>
                    <a:pt x="11201327" y="0"/>
                  </a:lnTo>
                  <a:lnTo>
                    <a:pt x="11240224" y="14645"/>
                  </a:lnTo>
                  <a:lnTo>
                    <a:pt x="11264430" y="48432"/>
                  </a:lnTo>
                  <a:lnTo>
                    <a:pt x="11268072" y="66746"/>
                  </a:lnTo>
                  <a:lnTo>
                    <a:pt x="11268072" y="1352478"/>
                  </a:lnTo>
                  <a:lnTo>
                    <a:pt x="11253427" y="1391375"/>
                  </a:lnTo>
                  <a:lnTo>
                    <a:pt x="11219639" y="1415581"/>
                  </a:lnTo>
                  <a:lnTo>
                    <a:pt x="11205972" y="1418767"/>
                  </a:lnTo>
                  <a:lnTo>
                    <a:pt x="11201327" y="1419224"/>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4" name="object 4"/>
            <p:cNvSpPr/>
            <p:nvPr/>
          </p:nvSpPr>
          <p:spPr>
            <a:xfrm>
              <a:off x="461962" y="1681162"/>
              <a:ext cx="11268075" cy="1419225"/>
            </a:xfrm>
            <a:custGeom>
              <a:avLst/>
              <a:gdLst/>
              <a:ahLst/>
              <a:cxnLst/>
              <a:rect l="l" t="t" r="r" b="b"/>
              <a:pathLst>
                <a:path w="11268075" h="1419225">
                  <a:moveTo>
                    <a:pt x="0" y="1347787"/>
                  </a:moveTo>
                  <a:lnTo>
                    <a:pt x="0" y="71437"/>
                  </a:lnTo>
                  <a:lnTo>
                    <a:pt x="0" y="66746"/>
                  </a:lnTo>
                  <a:lnTo>
                    <a:pt x="457" y="62101"/>
                  </a:lnTo>
                  <a:lnTo>
                    <a:pt x="1372" y="57500"/>
                  </a:lnTo>
                  <a:lnTo>
                    <a:pt x="2287" y="52900"/>
                  </a:lnTo>
                  <a:lnTo>
                    <a:pt x="3642" y="48432"/>
                  </a:lnTo>
                  <a:lnTo>
                    <a:pt x="5437" y="44099"/>
                  </a:lnTo>
                  <a:lnTo>
                    <a:pt x="7232" y="39765"/>
                  </a:lnTo>
                  <a:lnTo>
                    <a:pt x="20923" y="20923"/>
                  </a:lnTo>
                  <a:lnTo>
                    <a:pt x="24240" y="17606"/>
                  </a:lnTo>
                  <a:lnTo>
                    <a:pt x="27848" y="14645"/>
                  </a:lnTo>
                  <a:lnTo>
                    <a:pt x="31748" y="12039"/>
                  </a:lnTo>
                  <a:lnTo>
                    <a:pt x="35649" y="9433"/>
                  </a:lnTo>
                  <a:lnTo>
                    <a:pt x="66746" y="0"/>
                  </a:lnTo>
                  <a:lnTo>
                    <a:pt x="71437" y="0"/>
                  </a:lnTo>
                  <a:lnTo>
                    <a:pt x="11196636" y="0"/>
                  </a:lnTo>
                  <a:lnTo>
                    <a:pt x="11201327" y="0"/>
                  </a:lnTo>
                  <a:lnTo>
                    <a:pt x="11205972" y="457"/>
                  </a:lnTo>
                  <a:lnTo>
                    <a:pt x="11243832" y="17606"/>
                  </a:lnTo>
                  <a:lnTo>
                    <a:pt x="11265785" y="52900"/>
                  </a:lnTo>
                  <a:lnTo>
                    <a:pt x="11266700" y="57500"/>
                  </a:lnTo>
                  <a:lnTo>
                    <a:pt x="11267615" y="62101"/>
                  </a:lnTo>
                  <a:lnTo>
                    <a:pt x="11268072" y="66746"/>
                  </a:lnTo>
                  <a:lnTo>
                    <a:pt x="11268074" y="71437"/>
                  </a:lnTo>
                  <a:lnTo>
                    <a:pt x="11268074" y="1347787"/>
                  </a:lnTo>
                  <a:lnTo>
                    <a:pt x="11268072" y="1352478"/>
                  </a:lnTo>
                  <a:lnTo>
                    <a:pt x="11267615" y="1357123"/>
                  </a:lnTo>
                  <a:lnTo>
                    <a:pt x="11266700" y="1361723"/>
                  </a:lnTo>
                  <a:lnTo>
                    <a:pt x="11265785" y="1366324"/>
                  </a:lnTo>
                  <a:lnTo>
                    <a:pt x="11243832" y="1401618"/>
                  </a:lnTo>
                  <a:lnTo>
                    <a:pt x="11210572" y="1417851"/>
                  </a:lnTo>
                  <a:lnTo>
                    <a:pt x="11205972" y="1418767"/>
                  </a:lnTo>
                  <a:lnTo>
                    <a:pt x="11201327" y="1419224"/>
                  </a:lnTo>
                  <a:lnTo>
                    <a:pt x="11196636" y="1419224"/>
                  </a:lnTo>
                  <a:lnTo>
                    <a:pt x="71437" y="1419224"/>
                  </a:lnTo>
                  <a:lnTo>
                    <a:pt x="66746" y="1419224"/>
                  </a:lnTo>
                  <a:lnTo>
                    <a:pt x="62101" y="1418767"/>
                  </a:lnTo>
                  <a:lnTo>
                    <a:pt x="57500" y="1417851"/>
                  </a:lnTo>
                  <a:lnTo>
                    <a:pt x="52900" y="1416936"/>
                  </a:lnTo>
                  <a:lnTo>
                    <a:pt x="31748" y="1407185"/>
                  </a:lnTo>
                  <a:lnTo>
                    <a:pt x="27848" y="1404579"/>
                  </a:lnTo>
                  <a:lnTo>
                    <a:pt x="24240" y="1401618"/>
                  </a:lnTo>
                  <a:lnTo>
                    <a:pt x="20923" y="1398301"/>
                  </a:lnTo>
                  <a:lnTo>
                    <a:pt x="17606" y="1394984"/>
                  </a:lnTo>
                  <a:lnTo>
                    <a:pt x="1372" y="1361723"/>
                  </a:lnTo>
                  <a:lnTo>
                    <a:pt x="457" y="1357123"/>
                  </a:lnTo>
                  <a:lnTo>
                    <a:pt x="0" y="1352478"/>
                  </a:lnTo>
                  <a:lnTo>
                    <a:pt x="0" y="1347787"/>
                  </a:lnTo>
                  <a:close/>
                </a:path>
              </a:pathLst>
            </a:custGeom>
            <a:ln w="9524">
              <a:solidFill>
                <a:srgbClr val="E4E7EB"/>
              </a:solidFill>
            </a:ln>
          </p:spPr>
          <p:txBody>
            <a:bodyPr wrap="square" lIns="0" tIns="0" rIns="0" bIns="0" rtlCol="0"/>
            <a:lstStyle/>
            <a:p>
              <a:endParaRPr kern="0">
                <a:solidFill>
                  <a:sysClr val="windowText" lastClr="000000"/>
                </a:solidFill>
              </a:endParaRPr>
            </a:p>
          </p:txBody>
        </p:sp>
      </p:grpSp>
      <p:grpSp>
        <p:nvGrpSpPr>
          <p:cNvPr id="5" name="object 5"/>
          <p:cNvGrpSpPr/>
          <p:nvPr/>
        </p:nvGrpSpPr>
        <p:grpSpPr>
          <a:xfrm>
            <a:off x="457199" y="3258343"/>
            <a:ext cx="11277600" cy="2133600"/>
            <a:chOff x="457199" y="3257549"/>
            <a:chExt cx="11277600" cy="2133600"/>
          </a:xfrm>
        </p:grpSpPr>
        <p:sp>
          <p:nvSpPr>
            <p:cNvPr id="6" name="object 6"/>
            <p:cNvSpPr/>
            <p:nvPr/>
          </p:nvSpPr>
          <p:spPr>
            <a:xfrm>
              <a:off x="466724" y="3267074"/>
              <a:ext cx="11258550" cy="2114550"/>
            </a:xfrm>
            <a:custGeom>
              <a:avLst/>
              <a:gdLst/>
              <a:ahLst/>
              <a:cxnLst/>
              <a:rect l="l" t="t" r="r" b="b"/>
              <a:pathLst>
                <a:path w="11258550" h="2114550">
                  <a:moveTo>
                    <a:pt x="11196251" y="2114549"/>
                  </a:moveTo>
                  <a:lnTo>
                    <a:pt x="62297" y="2114549"/>
                  </a:lnTo>
                  <a:lnTo>
                    <a:pt x="57961" y="2114122"/>
                  </a:lnTo>
                  <a:lnTo>
                    <a:pt x="22624" y="2098116"/>
                  </a:lnTo>
                  <a:lnTo>
                    <a:pt x="2135" y="2065175"/>
                  </a:lnTo>
                  <a:lnTo>
                    <a:pt x="0" y="2052252"/>
                  </a:lnTo>
                  <a:lnTo>
                    <a:pt x="0" y="2047874"/>
                  </a:lnTo>
                  <a:lnTo>
                    <a:pt x="0" y="62297"/>
                  </a:lnTo>
                  <a:lnTo>
                    <a:pt x="13669" y="25991"/>
                  </a:lnTo>
                  <a:lnTo>
                    <a:pt x="45204" y="3399"/>
                  </a:lnTo>
                  <a:lnTo>
                    <a:pt x="62297" y="0"/>
                  </a:lnTo>
                  <a:lnTo>
                    <a:pt x="11196251" y="0"/>
                  </a:lnTo>
                  <a:lnTo>
                    <a:pt x="11232556" y="13668"/>
                  </a:lnTo>
                  <a:lnTo>
                    <a:pt x="11255148" y="45203"/>
                  </a:lnTo>
                  <a:lnTo>
                    <a:pt x="11258549" y="62297"/>
                  </a:lnTo>
                  <a:lnTo>
                    <a:pt x="11258549" y="2052252"/>
                  </a:lnTo>
                  <a:lnTo>
                    <a:pt x="11244880" y="2088557"/>
                  </a:lnTo>
                  <a:lnTo>
                    <a:pt x="11213343" y="2111148"/>
                  </a:lnTo>
                  <a:lnTo>
                    <a:pt x="11200586" y="2114122"/>
                  </a:lnTo>
                  <a:lnTo>
                    <a:pt x="11196251" y="2114549"/>
                  </a:lnTo>
                  <a:close/>
                </a:path>
              </a:pathLst>
            </a:custGeom>
            <a:solidFill>
              <a:srgbClr val="8B1537">
                <a:alpha val="3138"/>
              </a:srgbClr>
            </a:solidFill>
          </p:spPr>
          <p:txBody>
            <a:bodyPr wrap="square" lIns="0" tIns="0" rIns="0" bIns="0" rtlCol="0"/>
            <a:lstStyle/>
            <a:p>
              <a:endParaRPr kern="0">
                <a:solidFill>
                  <a:sysClr val="windowText" lastClr="000000"/>
                </a:solidFill>
              </a:endParaRPr>
            </a:p>
          </p:txBody>
        </p:sp>
        <p:sp>
          <p:nvSpPr>
            <p:cNvPr id="7" name="object 7"/>
            <p:cNvSpPr/>
            <p:nvPr/>
          </p:nvSpPr>
          <p:spPr>
            <a:xfrm>
              <a:off x="466724" y="3267074"/>
              <a:ext cx="11258550" cy="2114550"/>
            </a:xfrm>
            <a:custGeom>
              <a:avLst/>
              <a:gdLst/>
              <a:ahLst/>
              <a:cxnLst/>
              <a:rect l="l" t="t" r="r" b="b"/>
              <a:pathLst>
                <a:path w="11258550" h="2114550">
                  <a:moveTo>
                    <a:pt x="0" y="2047874"/>
                  </a:moveTo>
                  <a:lnTo>
                    <a:pt x="0" y="66674"/>
                  </a:lnTo>
                  <a:lnTo>
                    <a:pt x="0" y="62297"/>
                  </a:lnTo>
                  <a:lnTo>
                    <a:pt x="427" y="57960"/>
                  </a:lnTo>
                  <a:lnTo>
                    <a:pt x="1281" y="53667"/>
                  </a:lnTo>
                  <a:lnTo>
                    <a:pt x="2135" y="49373"/>
                  </a:lnTo>
                  <a:lnTo>
                    <a:pt x="3399" y="45203"/>
                  </a:lnTo>
                  <a:lnTo>
                    <a:pt x="5075" y="41158"/>
                  </a:lnTo>
                  <a:lnTo>
                    <a:pt x="6750" y="37113"/>
                  </a:lnTo>
                  <a:lnTo>
                    <a:pt x="8804" y="33271"/>
                  </a:lnTo>
                  <a:lnTo>
                    <a:pt x="37114" y="6750"/>
                  </a:lnTo>
                  <a:lnTo>
                    <a:pt x="41159" y="5075"/>
                  </a:lnTo>
                  <a:lnTo>
                    <a:pt x="45204" y="3399"/>
                  </a:lnTo>
                  <a:lnTo>
                    <a:pt x="49373" y="2135"/>
                  </a:lnTo>
                  <a:lnTo>
                    <a:pt x="53667" y="1281"/>
                  </a:lnTo>
                  <a:lnTo>
                    <a:pt x="57961" y="427"/>
                  </a:lnTo>
                  <a:lnTo>
                    <a:pt x="62297" y="0"/>
                  </a:lnTo>
                  <a:lnTo>
                    <a:pt x="66675" y="0"/>
                  </a:lnTo>
                  <a:lnTo>
                    <a:pt x="11191874" y="0"/>
                  </a:lnTo>
                  <a:lnTo>
                    <a:pt x="11196251" y="0"/>
                  </a:lnTo>
                  <a:lnTo>
                    <a:pt x="11200586" y="427"/>
                  </a:lnTo>
                  <a:lnTo>
                    <a:pt x="11204880" y="1281"/>
                  </a:lnTo>
                  <a:lnTo>
                    <a:pt x="11209174" y="2135"/>
                  </a:lnTo>
                  <a:lnTo>
                    <a:pt x="11213343" y="3399"/>
                  </a:lnTo>
                  <a:lnTo>
                    <a:pt x="11217388" y="5075"/>
                  </a:lnTo>
                  <a:lnTo>
                    <a:pt x="11221433" y="6750"/>
                  </a:lnTo>
                  <a:lnTo>
                    <a:pt x="11247311" y="29631"/>
                  </a:lnTo>
                  <a:lnTo>
                    <a:pt x="11249743" y="33271"/>
                  </a:lnTo>
                  <a:lnTo>
                    <a:pt x="11251797" y="37113"/>
                  </a:lnTo>
                  <a:lnTo>
                    <a:pt x="11253472" y="41158"/>
                  </a:lnTo>
                  <a:lnTo>
                    <a:pt x="11255148" y="45203"/>
                  </a:lnTo>
                  <a:lnTo>
                    <a:pt x="11256413" y="49373"/>
                  </a:lnTo>
                  <a:lnTo>
                    <a:pt x="11257266" y="53667"/>
                  </a:lnTo>
                  <a:lnTo>
                    <a:pt x="11258121" y="57960"/>
                  </a:lnTo>
                  <a:lnTo>
                    <a:pt x="11258549" y="62297"/>
                  </a:lnTo>
                  <a:lnTo>
                    <a:pt x="11258549" y="66674"/>
                  </a:lnTo>
                  <a:lnTo>
                    <a:pt x="11258549" y="2047874"/>
                  </a:lnTo>
                  <a:lnTo>
                    <a:pt x="11258549" y="2052252"/>
                  </a:lnTo>
                  <a:lnTo>
                    <a:pt x="11258121" y="2056588"/>
                  </a:lnTo>
                  <a:lnTo>
                    <a:pt x="11257266" y="2060882"/>
                  </a:lnTo>
                  <a:lnTo>
                    <a:pt x="11256413" y="2065175"/>
                  </a:lnTo>
                  <a:lnTo>
                    <a:pt x="11247311" y="2084917"/>
                  </a:lnTo>
                  <a:lnTo>
                    <a:pt x="11244880" y="2088557"/>
                  </a:lnTo>
                  <a:lnTo>
                    <a:pt x="11213343" y="2111148"/>
                  </a:lnTo>
                  <a:lnTo>
                    <a:pt x="11191874" y="2114549"/>
                  </a:lnTo>
                  <a:lnTo>
                    <a:pt x="66675" y="2114549"/>
                  </a:lnTo>
                  <a:lnTo>
                    <a:pt x="29632" y="2103312"/>
                  </a:lnTo>
                  <a:lnTo>
                    <a:pt x="5075" y="2073390"/>
                  </a:lnTo>
                  <a:lnTo>
                    <a:pt x="0" y="2052252"/>
                  </a:lnTo>
                  <a:lnTo>
                    <a:pt x="0" y="2047874"/>
                  </a:lnTo>
                  <a:close/>
                </a:path>
              </a:pathLst>
            </a:custGeom>
            <a:ln w="19049">
              <a:solidFill>
                <a:srgbClr val="8B1537"/>
              </a:solidFill>
            </a:ln>
          </p:spPr>
          <p:txBody>
            <a:bodyPr wrap="square" lIns="0" tIns="0" rIns="0" bIns="0" rtlCol="0"/>
            <a:lstStyle/>
            <a:p>
              <a:endParaRPr kern="0">
                <a:solidFill>
                  <a:sysClr val="windowText" lastClr="000000"/>
                </a:solidFill>
              </a:endParaRPr>
            </a:p>
          </p:txBody>
        </p:sp>
      </p:grpSp>
      <p:grpSp>
        <p:nvGrpSpPr>
          <p:cNvPr id="8" name="object 8"/>
          <p:cNvGrpSpPr/>
          <p:nvPr/>
        </p:nvGrpSpPr>
        <p:grpSpPr>
          <a:xfrm>
            <a:off x="457199" y="5544343"/>
            <a:ext cx="11277600" cy="476250"/>
            <a:chOff x="457199" y="5543549"/>
            <a:chExt cx="11277600" cy="476250"/>
          </a:xfrm>
        </p:grpSpPr>
        <p:sp>
          <p:nvSpPr>
            <p:cNvPr id="9" name="object 9"/>
            <p:cNvSpPr/>
            <p:nvPr/>
          </p:nvSpPr>
          <p:spPr>
            <a:xfrm>
              <a:off x="461962" y="5548312"/>
              <a:ext cx="11268075" cy="466725"/>
            </a:xfrm>
            <a:custGeom>
              <a:avLst/>
              <a:gdLst/>
              <a:ahLst/>
              <a:cxnLst/>
              <a:rect l="l" t="t" r="r" b="b"/>
              <a:pathLst>
                <a:path w="11268075" h="466725">
                  <a:moveTo>
                    <a:pt x="11201327" y="466724"/>
                  </a:moveTo>
                  <a:lnTo>
                    <a:pt x="66746" y="466724"/>
                  </a:lnTo>
                  <a:lnTo>
                    <a:pt x="62101" y="466266"/>
                  </a:lnTo>
                  <a:lnTo>
                    <a:pt x="24240" y="449117"/>
                  </a:lnTo>
                  <a:lnTo>
                    <a:pt x="2287" y="413824"/>
                  </a:lnTo>
                  <a:lnTo>
                    <a:pt x="0" y="399977"/>
                  </a:lnTo>
                  <a:lnTo>
                    <a:pt x="0" y="395287"/>
                  </a:lnTo>
                  <a:lnTo>
                    <a:pt x="0" y="66746"/>
                  </a:lnTo>
                  <a:lnTo>
                    <a:pt x="14645" y="27847"/>
                  </a:lnTo>
                  <a:lnTo>
                    <a:pt x="48433" y="3642"/>
                  </a:lnTo>
                  <a:lnTo>
                    <a:pt x="66746" y="0"/>
                  </a:lnTo>
                  <a:lnTo>
                    <a:pt x="11201327" y="0"/>
                  </a:lnTo>
                  <a:lnTo>
                    <a:pt x="11240224" y="14645"/>
                  </a:lnTo>
                  <a:lnTo>
                    <a:pt x="11264430" y="48432"/>
                  </a:lnTo>
                  <a:lnTo>
                    <a:pt x="11268072" y="66746"/>
                  </a:lnTo>
                  <a:lnTo>
                    <a:pt x="11268072" y="399977"/>
                  </a:lnTo>
                  <a:lnTo>
                    <a:pt x="11253427" y="438876"/>
                  </a:lnTo>
                  <a:lnTo>
                    <a:pt x="11219639" y="463081"/>
                  </a:lnTo>
                  <a:lnTo>
                    <a:pt x="11205972" y="466266"/>
                  </a:lnTo>
                  <a:lnTo>
                    <a:pt x="11201327" y="466724"/>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10" name="object 10"/>
            <p:cNvSpPr/>
            <p:nvPr/>
          </p:nvSpPr>
          <p:spPr>
            <a:xfrm>
              <a:off x="461962" y="5548312"/>
              <a:ext cx="11268075" cy="466725"/>
            </a:xfrm>
            <a:custGeom>
              <a:avLst/>
              <a:gdLst/>
              <a:ahLst/>
              <a:cxnLst/>
              <a:rect l="l" t="t" r="r" b="b"/>
              <a:pathLst>
                <a:path w="11268075" h="466725">
                  <a:moveTo>
                    <a:pt x="0" y="395287"/>
                  </a:moveTo>
                  <a:lnTo>
                    <a:pt x="0" y="71437"/>
                  </a:lnTo>
                  <a:lnTo>
                    <a:pt x="0" y="66746"/>
                  </a:lnTo>
                  <a:lnTo>
                    <a:pt x="457" y="62100"/>
                  </a:lnTo>
                  <a:lnTo>
                    <a:pt x="1372" y="57500"/>
                  </a:lnTo>
                  <a:lnTo>
                    <a:pt x="2287" y="52899"/>
                  </a:lnTo>
                  <a:lnTo>
                    <a:pt x="3642" y="48432"/>
                  </a:lnTo>
                  <a:lnTo>
                    <a:pt x="5437" y="44099"/>
                  </a:lnTo>
                  <a:lnTo>
                    <a:pt x="7232" y="39764"/>
                  </a:lnTo>
                  <a:lnTo>
                    <a:pt x="9433" y="35648"/>
                  </a:lnTo>
                  <a:lnTo>
                    <a:pt x="12039" y="31748"/>
                  </a:lnTo>
                  <a:lnTo>
                    <a:pt x="14645" y="27847"/>
                  </a:lnTo>
                  <a:lnTo>
                    <a:pt x="17606" y="24239"/>
                  </a:lnTo>
                  <a:lnTo>
                    <a:pt x="20923" y="20923"/>
                  </a:lnTo>
                  <a:lnTo>
                    <a:pt x="24240" y="17606"/>
                  </a:lnTo>
                  <a:lnTo>
                    <a:pt x="27848" y="14645"/>
                  </a:lnTo>
                  <a:lnTo>
                    <a:pt x="31748" y="12038"/>
                  </a:lnTo>
                  <a:lnTo>
                    <a:pt x="35649" y="9432"/>
                  </a:lnTo>
                  <a:lnTo>
                    <a:pt x="39765" y="7232"/>
                  </a:lnTo>
                  <a:lnTo>
                    <a:pt x="66746" y="0"/>
                  </a:lnTo>
                  <a:lnTo>
                    <a:pt x="71437" y="0"/>
                  </a:lnTo>
                  <a:lnTo>
                    <a:pt x="11196636" y="0"/>
                  </a:lnTo>
                  <a:lnTo>
                    <a:pt x="11201327" y="0"/>
                  </a:lnTo>
                  <a:lnTo>
                    <a:pt x="11205972" y="457"/>
                  </a:lnTo>
                  <a:lnTo>
                    <a:pt x="11210572" y="1372"/>
                  </a:lnTo>
                  <a:lnTo>
                    <a:pt x="11215173" y="2287"/>
                  </a:lnTo>
                  <a:lnTo>
                    <a:pt x="11250465" y="24239"/>
                  </a:lnTo>
                  <a:lnTo>
                    <a:pt x="11256032" y="31748"/>
                  </a:lnTo>
                  <a:lnTo>
                    <a:pt x="11258638" y="35648"/>
                  </a:lnTo>
                  <a:lnTo>
                    <a:pt x="11260839" y="39764"/>
                  </a:lnTo>
                  <a:lnTo>
                    <a:pt x="11262634" y="44099"/>
                  </a:lnTo>
                  <a:lnTo>
                    <a:pt x="11264430" y="48432"/>
                  </a:lnTo>
                  <a:lnTo>
                    <a:pt x="11265785" y="52899"/>
                  </a:lnTo>
                  <a:lnTo>
                    <a:pt x="11266700" y="57500"/>
                  </a:lnTo>
                  <a:lnTo>
                    <a:pt x="11267615" y="62100"/>
                  </a:lnTo>
                  <a:lnTo>
                    <a:pt x="11268072" y="66746"/>
                  </a:lnTo>
                  <a:lnTo>
                    <a:pt x="11268074" y="71437"/>
                  </a:lnTo>
                  <a:lnTo>
                    <a:pt x="11268074" y="395287"/>
                  </a:lnTo>
                  <a:lnTo>
                    <a:pt x="11268072" y="399977"/>
                  </a:lnTo>
                  <a:lnTo>
                    <a:pt x="11267615" y="404623"/>
                  </a:lnTo>
                  <a:lnTo>
                    <a:pt x="11266700" y="409223"/>
                  </a:lnTo>
                  <a:lnTo>
                    <a:pt x="11265785" y="413824"/>
                  </a:lnTo>
                  <a:lnTo>
                    <a:pt x="11264430" y="418291"/>
                  </a:lnTo>
                  <a:lnTo>
                    <a:pt x="11262634" y="422624"/>
                  </a:lnTo>
                  <a:lnTo>
                    <a:pt x="11260839" y="426958"/>
                  </a:lnTo>
                  <a:lnTo>
                    <a:pt x="11236323" y="454684"/>
                  </a:lnTo>
                  <a:lnTo>
                    <a:pt x="11232422" y="457290"/>
                  </a:lnTo>
                  <a:lnTo>
                    <a:pt x="11228306" y="459491"/>
                  </a:lnTo>
                  <a:lnTo>
                    <a:pt x="11223973" y="461286"/>
                  </a:lnTo>
                  <a:lnTo>
                    <a:pt x="11219639" y="463081"/>
                  </a:lnTo>
                  <a:lnTo>
                    <a:pt x="11215173" y="464436"/>
                  </a:lnTo>
                  <a:lnTo>
                    <a:pt x="11210572" y="465351"/>
                  </a:lnTo>
                  <a:lnTo>
                    <a:pt x="11205972" y="466266"/>
                  </a:lnTo>
                  <a:lnTo>
                    <a:pt x="11201327" y="466724"/>
                  </a:lnTo>
                  <a:lnTo>
                    <a:pt x="11196636" y="466724"/>
                  </a:lnTo>
                  <a:lnTo>
                    <a:pt x="71437" y="466724"/>
                  </a:lnTo>
                  <a:lnTo>
                    <a:pt x="66746" y="466724"/>
                  </a:lnTo>
                  <a:lnTo>
                    <a:pt x="62101" y="466266"/>
                  </a:lnTo>
                  <a:lnTo>
                    <a:pt x="57500" y="465351"/>
                  </a:lnTo>
                  <a:lnTo>
                    <a:pt x="52900" y="464436"/>
                  </a:lnTo>
                  <a:lnTo>
                    <a:pt x="48433" y="463081"/>
                  </a:lnTo>
                  <a:lnTo>
                    <a:pt x="44099" y="461286"/>
                  </a:lnTo>
                  <a:lnTo>
                    <a:pt x="39765" y="459491"/>
                  </a:lnTo>
                  <a:lnTo>
                    <a:pt x="35649" y="457290"/>
                  </a:lnTo>
                  <a:lnTo>
                    <a:pt x="31748" y="454684"/>
                  </a:lnTo>
                  <a:lnTo>
                    <a:pt x="27848" y="452079"/>
                  </a:lnTo>
                  <a:lnTo>
                    <a:pt x="24240" y="449117"/>
                  </a:lnTo>
                  <a:lnTo>
                    <a:pt x="20923" y="445801"/>
                  </a:lnTo>
                  <a:lnTo>
                    <a:pt x="17606" y="442484"/>
                  </a:lnTo>
                  <a:lnTo>
                    <a:pt x="5437" y="422624"/>
                  </a:lnTo>
                  <a:lnTo>
                    <a:pt x="3642" y="418291"/>
                  </a:lnTo>
                  <a:lnTo>
                    <a:pt x="2287" y="413824"/>
                  </a:lnTo>
                  <a:lnTo>
                    <a:pt x="1372" y="409223"/>
                  </a:lnTo>
                  <a:lnTo>
                    <a:pt x="457" y="404623"/>
                  </a:lnTo>
                  <a:lnTo>
                    <a:pt x="0" y="399977"/>
                  </a:lnTo>
                  <a:lnTo>
                    <a:pt x="0" y="395287"/>
                  </a:lnTo>
                  <a:close/>
                </a:path>
              </a:pathLst>
            </a:custGeom>
            <a:ln w="9524">
              <a:solidFill>
                <a:srgbClr val="A6F2D0"/>
              </a:solidFill>
            </a:ln>
          </p:spPr>
          <p:txBody>
            <a:bodyPr wrap="square" lIns="0" tIns="0" rIns="0" bIns="0" rtlCol="0"/>
            <a:lstStyle/>
            <a:p>
              <a:endParaRPr kern="0">
                <a:solidFill>
                  <a:sysClr val="windowText" lastClr="000000"/>
                </a:solidFill>
              </a:endParaRPr>
            </a:p>
          </p:txBody>
        </p:sp>
      </p:grpSp>
      <p:sp>
        <p:nvSpPr>
          <p:cNvPr id="11" name="object 11"/>
          <p:cNvSpPr txBox="1">
            <a:spLocks noGrp="1"/>
          </p:cNvSpPr>
          <p:nvPr>
            <p:ph type="title"/>
          </p:nvPr>
        </p:nvSpPr>
        <p:spPr>
          <a:xfrm>
            <a:off x="444500" y="327323"/>
            <a:ext cx="7743536" cy="524503"/>
          </a:xfrm>
          <a:prstGeom prst="rect">
            <a:avLst/>
          </a:prstGeom>
        </p:spPr>
        <p:txBody>
          <a:bodyPr vert="horz" wrap="square" lIns="0" tIns="16510" rIns="0" bIns="0" rtlCol="0">
            <a:spAutoFit/>
          </a:bodyPr>
          <a:lstStyle/>
          <a:p>
            <a:pPr marL="12700">
              <a:spcBef>
                <a:spcPts val="130"/>
              </a:spcBef>
            </a:pPr>
            <a:r>
              <a:rPr lang="en-US" sz="3300" spc="-275" dirty="0">
                <a:latin typeface="Gill Sans MT"/>
                <a:cs typeface="Gill Sans MT"/>
              </a:rPr>
              <a:t>Feeling and Dealing in </a:t>
            </a:r>
            <a:r>
              <a:rPr lang="en-US" spc="-95" dirty="0">
                <a:solidFill>
                  <a:schemeClr val="tx2"/>
                </a:solidFill>
                <a:latin typeface="Gill Sans MT" panose="020B0502020104020203" pitchFamily="34" charset="0"/>
                <a:cs typeface="Open Sans"/>
              </a:rPr>
              <a:t>Relationship</a:t>
            </a:r>
            <a:endParaRPr sz="3300" dirty="0">
              <a:solidFill>
                <a:schemeClr val="tx2"/>
              </a:solidFill>
              <a:latin typeface="Gill Sans MT" panose="020B0502020104020203" pitchFamily="34" charset="0"/>
              <a:cs typeface="Gill Sans MT"/>
            </a:endParaRPr>
          </a:p>
        </p:txBody>
      </p:sp>
      <p:sp>
        <p:nvSpPr>
          <p:cNvPr id="12" name="object 12"/>
          <p:cNvSpPr txBox="1"/>
          <p:nvPr/>
        </p:nvSpPr>
        <p:spPr>
          <a:xfrm>
            <a:off x="444501" y="940116"/>
            <a:ext cx="4107815" cy="311785"/>
          </a:xfrm>
          <a:prstGeom prst="rect">
            <a:avLst/>
          </a:prstGeom>
        </p:spPr>
        <p:txBody>
          <a:bodyPr vert="horz" wrap="square" lIns="0" tIns="15875" rIns="0" bIns="0" rtlCol="0">
            <a:spAutoFit/>
          </a:bodyPr>
          <a:lstStyle/>
          <a:p>
            <a:pPr marL="12700">
              <a:spcBef>
                <a:spcPts val="125"/>
              </a:spcBef>
            </a:pPr>
            <a:r>
              <a:rPr sz="1850" kern="0" spc="-175" dirty="0">
                <a:solidFill>
                  <a:srgbClr val="374050"/>
                </a:solidFill>
                <a:latin typeface="Verdana"/>
                <a:cs typeface="Verdana"/>
              </a:rPr>
              <a:t>Building</a:t>
            </a:r>
            <a:r>
              <a:rPr sz="1850" kern="0" spc="-265" dirty="0">
                <a:solidFill>
                  <a:srgbClr val="374050"/>
                </a:solidFill>
                <a:latin typeface="Verdana"/>
                <a:cs typeface="Verdana"/>
              </a:rPr>
              <a:t> empathy</a:t>
            </a:r>
            <a:r>
              <a:rPr sz="1850" kern="0" spc="-260" dirty="0">
                <a:solidFill>
                  <a:srgbClr val="374050"/>
                </a:solidFill>
                <a:latin typeface="Verdana"/>
                <a:cs typeface="Verdana"/>
              </a:rPr>
              <a:t> </a:t>
            </a:r>
            <a:r>
              <a:rPr sz="1850" kern="0" spc="-254" dirty="0">
                <a:solidFill>
                  <a:srgbClr val="374050"/>
                </a:solidFill>
                <a:latin typeface="Verdana"/>
                <a:cs typeface="Verdana"/>
              </a:rPr>
              <a:t>and</a:t>
            </a:r>
            <a:r>
              <a:rPr sz="1850" kern="0" spc="-260" dirty="0">
                <a:solidFill>
                  <a:srgbClr val="374050"/>
                </a:solidFill>
                <a:latin typeface="Verdana"/>
                <a:cs typeface="Verdana"/>
              </a:rPr>
              <a:t> </a:t>
            </a:r>
            <a:r>
              <a:rPr sz="1850" kern="0" spc="-215" dirty="0">
                <a:solidFill>
                  <a:srgbClr val="374050"/>
                </a:solidFill>
                <a:latin typeface="Verdana"/>
                <a:cs typeface="Verdana"/>
              </a:rPr>
              <a:t>emotional</a:t>
            </a:r>
            <a:r>
              <a:rPr sz="1850" kern="0" spc="-265" dirty="0">
                <a:solidFill>
                  <a:srgbClr val="374050"/>
                </a:solidFill>
                <a:latin typeface="Verdana"/>
                <a:cs typeface="Verdana"/>
              </a:rPr>
              <a:t> </a:t>
            </a:r>
            <a:r>
              <a:rPr sz="1850" kern="0" spc="-175" dirty="0">
                <a:solidFill>
                  <a:srgbClr val="374050"/>
                </a:solidFill>
                <a:latin typeface="Verdana"/>
                <a:cs typeface="Verdana"/>
              </a:rPr>
              <a:t>connection</a:t>
            </a:r>
            <a:endParaRPr sz="1850" kern="0">
              <a:solidFill>
                <a:sysClr val="windowText" lastClr="000000"/>
              </a:solidFill>
              <a:latin typeface="Verdana"/>
              <a:cs typeface="Verdana"/>
            </a:endParaRPr>
          </a:p>
        </p:txBody>
      </p:sp>
      <p:sp>
        <p:nvSpPr>
          <p:cNvPr id="13" name="object 13"/>
          <p:cNvSpPr txBox="1"/>
          <p:nvPr/>
        </p:nvSpPr>
        <p:spPr>
          <a:xfrm>
            <a:off x="444501" y="1387038"/>
            <a:ext cx="10290175" cy="2307590"/>
          </a:xfrm>
          <a:prstGeom prst="rect">
            <a:avLst/>
          </a:prstGeom>
        </p:spPr>
        <p:txBody>
          <a:bodyPr vert="horz" wrap="square" lIns="0" tIns="13970" rIns="0" bIns="0" rtlCol="0">
            <a:spAutoFit/>
          </a:bodyPr>
          <a:lstStyle/>
          <a:p>
            <a:pPr marL="12700">
              <a:spcBef>
                <a:spcPts val="110"/>
              </a:spcBef>
            </a:pPr>
            <a:r>
              <a:rPr sz="1200" i="1" kern="0" spc="-110" dirty="0">
                <a:solidFill>
                  <a:srgbClr val="666666"/>
                </a:solidFill>
                <a:latin typeface="Lucida Sans"/>
                <a:cs typeface="Lucida Sans"/>
              </a:rPr>
              <a:t>Based</a:t>
            </a:r>
            <a:r>
              <a:rPr sz="1200" i="1" kern="0" spc="-95" dirty="0">
                <a:solidFill>
                  <a:srgbClr val="666666"/>
                </a:solidFill>
                <a:latin typeface="Lucida Sans"/>
                <a:cs typeface="Lucida Sans"/>
              </a:rPr>
              <a:t> </a:t>
            </a:r>
            <a:r>
              <a:rPr sz="1200" i="1" kern="0" spc="-105" dirty="0">
                <a:solidFill>
                  <a:srgbClr val="666666"/>
                </a:solidFill>
                <a:latin typeface="Lucida Sans"/>
                <a:cs typeface="Lucida Sans"/>
              </a:rPr>
              <a:t>on</a:t>
            </a:r>
            <a:r>
              <a:rPr sz="1200" i="1" kern="0" spc="-95" dirty="0">
                <a:solidFill>
                  <a:srgbClr val="666666"/>
                </a:solidFill>
                <a:latin typeface="Lucida Sans"/>
                <a:cs typeface="Lucida Sans"/>
              </a:rPr>
              <a:t> </a:t>
            </a:r>
            <a:r>
              <a:rPr sz="1200" i="1" kern="0" spc="-150" dirty="0">
                <a:solidFill>
                  <a:srgbClr val="666666"/>
                </a:solidFill>
                <a:latin typeface="Lucida Sans"/>
                <a:cs typeface="Lucida Sans"/>
              </a:rPr>
              <a:t>work</a:t>
            </a:r>
            <a:r>
              <a:rPr sz="1200" i="1" kern="0" spc="-90" dirty="0">
                <a:solidFill>
                  <a:srgbClr val="666666"/>
                </a:solidFill>
                <a:latin typeface="Lucida Sans"/>
                <a:cs typeface="Lucida Sans"/>
              </a:rPr>
              <a:t> </a:t>
            </a:r>
            <a:r>
              <a:rPr sz="1200" i="1" kern="0" spc="-140" dirty="0">
                <a:solidFill>
                  <a:srgbClr val="666666"/>
                </a:solidFill>
                <a:latin typeface="Lucida Sans"/>
                <a:cs typeface="Lucida Sans"/>
              </a:rPr>
              <a:t>by</a:t>
            </a:r>
            <a:r>
              <a:rPr sz="1200" i="1" kern="0" spc="-95" dirty="0">
                <a:solidFill>
                  <a:srgbClr val="666666"/>
                </a:solidFill>
                <a:latin typeface="Lucida Sans"/>
                <a:cs typeface="Lucida Sans"/>
              </a:rPr>
              <a:t> </a:t>
            </a:r>
            <a:r>
              <a:rPr sz="1200" i="1" kern="0" spc="-155" dirty="0">
                <a:solidFill>
                  <a:srgbClr val="666666"/>
                </a:solidFill>
                <a:latin typeface="Lucida Sans"/>
                <a:cs typeface="Lucida Sans"/>
              </a:rPr>
              <a:t>Dr.</a:t>
            </a:r>
            <a:r>
              <a:rPr sz="1200" i="1" kern="0" spc="-85" dirty="0">
                <a:solidFill>
                  <a:srgbClr val="666666"/>
                </a:solidFill>
                <a:latin typeface="Lucida Sans"/>
                <a:cs typeface="Lucida Sans"/>
              </a:rPr>
              <a:t> </a:t>
            </a:r>
            <a:r>
              <a:rPr sz="1200" i="1" kern="0" spc="-145" dirty="0">
                <a:solidFill>
                  <a:srgbClr val="666666"/>
                </a:solidFill>
                <a:latin typeface="Lucida Sans"/>
                <a:cs typeface="Lucida Sans"/>
              </a:rPr>
              <a:t>Andrea</a:t>
            </a:r>
            <a:r>
              <a:rPr sz="1200" i="1" kern="0" spc="-95" dirty="0">
                <a:solidFill>
                  <a:srgbClr val="666666"/>
                </a:solidFill>
                <a:latin typeface="Lucida Sans"/>
                <a:cs typeface="Lucida Sans"/>
              </a:rPr>
              <a:t> </a:t>
            </a:r>
            <a:r>
              <a:rPr sz="1200" i="1" kern="0" spc="-114" dirty="0">
                <a:solidFill>
                  <a:srgbClr val="666666"/>
                </a:solidFill>
                <a:latin typeface="Lucida Sans"/>
                <a:cs typeface="Lucida Sans"/>
              </a:rPr>
              <a:t>M.</a:t>
            </a:r>
            <a:r>
              <a:rPr sz="1200" i="1" kern="0" spc="-85" dirty="0">
                <a:solidFill>
                  <a:srgbClr val="666666"/>
                </a:solidFill>
                <a:latin typeface="Lucida Sans"/>
                <a:cs typeface="Lucida Sans"/>
              </a:rPr>
              <a:t> </a:t>
            </a:r>
            <a:r>
              <a:rPr sz="1200" i="1" kern="0" spc="-135" dirty="0">
                <a:solidFill>
                  <a:srgbClr val="666666"/>
                </a:solidFill>
                <a:latin typeface="Lucida Sans"/>
                <a:cs typeface="Lucida Sans"/>
              </a:rPr>
              <a:t>Kulberg</a:t>
            </a:r>
            <a:r>
              <a:rPr sz="1200" i="1" kern="0" spc="-95" dirty="0">
                <a:solidFill>
                  <a:srgbClr val="666666"/>
                </a:solidFill>
                <a:latin typeface="Lucida Sans"/>
                <a:cs typeface="Lucida Sans"/>
              </a:rPr>
              <a:t> </a:t>
            </a:r>
            <a:r>
              <a:rPr sz="1200" i="1" kern="0" spc="-125" dirty="0">
                <a:solidFill>
                  <a:srgbClr val="666666"/>
                </a:solidFill>
                <a:latin typeface="Lucida Sans"/>
                <a:cs typeface="Lucida Sans"/>
              </a:rPr>
              <a:t>PhD</a:t>
            </a:r>
            <a:r>
              <a:rPr sz="1200" i="1" kern="0" spc="-90" dirty="0">
                <a:solidFill>
                  <a:srgbClr val="666666"/>
                </a:solidFill>
                <a:latin typeface="Lucida Sans"/>
                <a:cs typeface="Lucida Sans"/>
              </a:rPr>
              <a:t> </a:t>
            </a:r>
            <a:r>
              <a:rPr sz="1200" i="1" kern="0" spc="-45" dirty="0">
                <a:solidFill>
                  <a:srgbClr val="666666"/>
                </a:solidFill>
                <a:latin typeface="Lucida Sans"/>
                <a:cs typeface="Lucida Sans"/>
              </a:rPr>
              <a:t>-</a:t>
            </a:r>
            <a:r>
              <a:rPr sz="1200" i="1" kern="0" spc="-90" dirty="0">
                <a:solidFill>
                  <a:srgbClr val="666666"/>
                </a:solidFill>
                <a:latin typeface="Lucida Sans"/>
                <a:cs typeface="Lucida Sans"/>
              </a:rPr>
              <a:t> </a:t>
            </a:r>
            <a:r>
              <a:rPr sz="1200" i="1" kern="0" spc="-80" dirty="0">
                <a:solidFill>
                  <a:srgbClr val="666666"/>
                </a:solidFill>
                <a:latin typeface="Lucida Sans"/>
                <a:cs typeface="Lucida Sans"/>
                <a:hlinkClick r:id="rId2"/>
              </a:rPr>
              <a:t>www.anxietyexperts.com</a:t>
            </a:r>
            <a:endParaRPr sz="1200" kern="0" dirty="0">
              <a:solidFill>
                <a:sysClr val="windowText" lastClr="000000"/>
              </a:solidFill>
              <a:latin typeface="Lucida Sans"/>
              <a:cs typeface="Lucida Sans"/>
            </a:endParaRPr>
          </a:p>
          <a:p>
            <a:pPr>
              <a:spcBef>
                <a:spcPts val="345"/>
              </a:spcBef>
            </a:pPr>
            <a:endParaRPr sz="1050" kern="0" dirty="0">
              <a:solidFill>
                <a:sysClr val="windowText" lastClr="000000"/>
              </a:solidFill>
              <a:latin typeface="Lucida Sans"/>
              <a:cs typeface="Lucida Sans"/>
            </a:endParaRPr>
          </a:p>
          <a:p>
            <a:pPr marL="173990"/>
            <a:r>
              <a:rPr sz="2000" b="1" kern="0" spc="-345" dirty="0">
                <a:solidFill>
                  <a:srgbClr val="8B1537"/>
                </a:solidFill>
                <a:latin typeface="Merriweather"/>
                <a:cs typeface="Merriweather"/>
              </a:rPr>
              <a:t>What</a:t>
            </a:r>
            <a:r>
              <a:rPr sz="2000" b="1" kern="0" spc="-105" dirty="0">
                <a:solidFill>
                  <a:srgbClr val="8B1537"/>
                </a:solidFill>
                <a:latin typeface="Merriweather"/>
                <a:cs typeface="Merriweather"/>
              </a:rPr>
              <a:t> </a:t>
            </a:r>
            <a:r>
              <a:rPr sz="2000" b="1" kern="0" spc="-235" dirty="0">
                <a:solidFill>
                  <a:srgbClr val="8B1537"/>
                </a:solidFill>
                <a:latin typeface="Merriweather"/>
                <a:cs typeface="Merriweather"/>
              </a:rPr>
              <a:t>is</a:t>
            </a:r>
            <a:r>
              <a:rPr sz="2000" b="1" kern="0" spc="-100" dirty="0">
                <a:solidFill>
                  <a:srgbClr val="8B1537"/>
                </a:solidFill>
                <a:latin typeface="Merriweather"/>
                <a:cs typeface="Merriweather"/>
              </a:rPr>
              <a:t> </a:t>
            </a:r>
            <a:r>
              <a:rPr sz="2000" b="1" kern="0" spc="-345" dirty="0">
                <a:solidFill>
                  <a:srgbClr val="8B1537"/>
                </a:solidFill>
                <a:latin typeface="Merriweather"/>
                <a:cs typeface="Merriweather"/>
              </a:rPr>
              <a:t>Emotion</a:t>
            </a:r>
            <a:r>
              <a:rPr sz="2000" b="1" kern="0" spc="-105" dirty="0">
                <a:solidFill>
                  <a:srgbClr val="8B1537"/>
                </a:solidFill>
                <a:latin typeface="Merriweather"/>
                <a:cs typeface="Merriweather"/>
              </a:rPr>
              <a:t> </a:t>
            </a:r>
            <a:r>
              <a:rPr sz="2000" b="1" kern="0" spc="-330" dirty="0">
                <a:solidFill>
                  <a:srgbClr val="8B1537"/>
                </a:solidFill>
                <a:latin typeface="Merriweather"/>
                <a:cs typeface="Merriweather"/>
              </a:rPr>
              <a:t>Coaching?</a:t>
            </a:r>
            <a:endParaRPr sz="2000" kern="0" dirty="0">
              <a:solidFill>
                <a:sysClr val="windowText" lastClr="000000"/>
              </a:solidFill>
              <a:latin typeface="Merriweather"/>
              <a:cs typeface="Merriweather"/>
            </a:endParaRPr>
          </a:p>
          <a:p>
            <a:pPr marL="173990">
              <a:spcBef>
                <a:spcPts val="725"/>
              </a:spcBef>
            </a:pPr>
            <a:r>
              <a:rPr sz="1350" kern="0" spc="-85" dirty="0">
                <a:solidFill>
                  <a:srgbClr val="374050"/>
                </a:solidFill>
                <a:latin typeface="Open Sans"/>
                <a:cs typeface="Open Sans"/>
              </a:rPr>
              <a:t>"Emotion</a:t>
            </a:r>
            <a:r>
              <a:rPr sz="1350" kern="0" spc="-25" dirty="0">
                <a:solidFill>
                  <a:srgbClr val="374050"/>
                </a:solidFill>
                <a:latin typeface="Open Sans"/>
                <a:cs typeface="Open Sans"/>
              </a:rPr>
              <a:t> </a:t>
            </a:r>
            <a:r>
              <a:rPr sz="1350" kern="0" spc="-85" dirty="0">
                <a:solidFill>
                  <a:srgbClr val="374050"/>
                </a:solidFill>
                <a:latin typeface="Open Sans"/>
                <a:cs typeface="Open Sans"/>
              </a:rPr>
              <a:t>coaching</a:t>
            </a:r>
            <a:r>
              <a:rPr sz="1350" kern="0" spc="-20" dirty="0">
                <a:solidFill>
                  <a:srgbClr val="374050"/>
                </a:solidFill>
                <a:latin typeface="Open Sans"/>
                <a:cs typeface="Open Sans"/>
              </a:rPr>
              <a:t> </a:t>
            </a:r>
            <a:r>
              <a:rPr sz="1350" kern="0" spc="-65" dirty="0">
                <a:solidFill>
                  <a:srgbClr val="374050"/>
                </a:solidFill>
                <a:latin typeface="Open Sans"/>
                <a:cs typeface="Open Sans"/>
              </a:rPr>
              <a:t>is</a:t>
            </a:r>
            <a:r>
              <a:rPr sz="1350" kern="0" spc="-25" dirty="0">
                <a:solidFill>
                  <a:srgbClr val="374050"/>
                </a:solidFill>
                <a:latin typeface="Open Sans"/>
                <a:cs typeface="Open Sans"/>
              </a:rPr>
              <a:t> </a:t>
            </a:r>
            <a:r>
              <a:rPr sz="1350" b="1" kern="0" spc="-75" dirty="0">
                <a:solidFill>
                  <a:schemeClr val="tx2"/>
                </a:solidFill>
                <a:latin typeface="Open Sans"/>
                <a:cs typeface="Open Sans"/>
              </a:rPr>
              <a:t>feeling</a:t>
            </a:r>
            <a:r>
              <a:rPr sz="1350" b="1" kern="0" spc="-20" dirty="0">
                <a:solidFill>
                  <a:schemeClr val="tx2"/>
                </a:solidFill>
                <a:latin typeface="Open Sans"/>
                <a:cs typeface="Open Sans"/>
              </a:rPr>
              <a:t> </a:t>
            </a:r>
            <a:r>
              <a:rPr sz="1350" b="1" kern="0" spc="-110" dirty="0">
                <a:solidFill>
                  <a:schemeClr val="tx2"/>
                </a:solidFill>
                <a:latin typeface="Open Sans"/>
                <a:cs typeface="Open Sans"/>
              </a:rPr>
              <a:t>WITH</a:t>
            </a:r>
            <a:r>
              <a:rPr sz="1350" b="1" kern="0" spc="-25" dirty="0">
                <a:solidFill>
                  <a:schemeClr val="tx2"/>
                </a:solidFill>
                <a:latin typeface="Open Sans"/>
                <a:cs typeface="Open Sans"/>
              </a:rPr>
              <a:t> </a:t>
            </a:r>
            <a:r>
              <a:rPr sz="1350" b="1" kern="0" spc="-95" dirty="0">
                <a:solidFill>
                  <a:schemeClr val="tx2"/>
                </a:solidFill>
                <a:latin typeface="Open Sans"/>
                <a:cs typeface="Open Sans"/>
              </a:rPr>
              <a:t>someone</a:t>
            </a:r>
            <a:r>
              <a:rPr sz="1350" kern="0" spc="-95" dirty="0">
                <a:solidFill>
                  <a:srgbClr val="374050"/>
                </a:solidFill>
                <a:latin typeface="Open Sans"/>
                <a:cs typeface="Open Sans"/>
              </a:rPr>
              <a:t>;</a:t>
            </a:r>
            <a:r>
              <a:rPr sz="1350" kern="0" spc="-20" dirty="0">
                <a:solidFill>
                  <a:srgbClr val="374050"/>
                </a:solidFill>
                <a:latin typeface="Open Sans"/>
                <a:cs typeface="Open Sans"/>
              </a:rPr>
              <a:t> </a:t>
            </a:r>
            <a:r>
              <a:rPr sz="1350" kern="0" spc="-100" dirty="0">
                <a:solidFill>
                  <a:srgbClr val="374050"/>
                </a:solidFill>
                <a:latin typeface="Open Sans"/>
                <a:cs typeface="Open Sans"/>
              </a:rPr>
              <a:t>CO-REGULATION</a:t>
            </a:r>
            <a:r>
              <a:rPr sz="1350" kern="0" spc="-20" dirty="0">
                <a:solidFill>
                  <a:srgbClr val="374050"/>
                </a:solidFill>
                <a:latin typeface="Open Sans"/>
                <a:cs typeface="Open Sans"/>
              </a:rPr>
              <a:t> </a:t>
            </a:r>
            <a:r>
              <a:rPr sz="1350" kern="0" spc="-90" dirty="0">
                <a:solidFill>
                  <a:srgbClr val="374050"/>
                </a:solidFill>
                <a:latin typeface="Open Sans"/>
                <a:cs typeface="Open Sans"/>
              </a:rPr>
              <a:t>of</a:t>
            </a:r>
            <a:r>
              <a:rPr sz="1350" kern="0" spc="-25" dirty="0">
                <a:solidFill>
                  <a:srgbClr val="374050"/>
                </a:solidFill>
                <a:latin typeface="Open Sans"/>
                <a:cs typeface="Open Sans"/>
              </a:rPr>
              <a:t> </a:t>
            </a:r>
            <a:r>
              <a:rPr sz="1350" kern="0" spc="-10" dirty="0">
                <a:solidFill>
                  <a:srgbClr val="374050"/>
                </a:solidFill>
                <a:latin typeface="Open Sans"/>
                <a:cs typeface="Open Sans"/>
              </a:rPr>
              <a:t>emotion"</a:t>
            </a:r>
            <a:endParaRPr sz="1350" kern="0" dirty="0">
              <a:solidFill>
                <a:sysClr val="windowText" lastClr="000000"/>
              </a:solidFill>
              <a:latin typeface="Open Sans"/>
              <a:cs typeface="Open Sans"/>
            </a:endParaRPr>
          </a:p>
          <a:p>
            <a:pPr marL="173990" marR="5080">
              <a:lnSpc>
                <a:spcPct val="111100"/>
              </a:lnSpc>
              <a:spcBef>
                <a:spcPts val="600"/>
              </a:spcBef>
            </a:pPr>
            <a:r>
              <a:rPr sz="1350" kern="0" spc="-110" dirty="0">
                <a:solidFill>
                  <a:srgbClr val="374050"/>
                </a:solidFill>
                <a:latin typeface="Open Sans"/>
                <a:cs typeface="Open Sans"/>
              </a:rPr>
              <a:t>A</a:t>
            </a:r>
            <a:r>
              <a:rPr sz="1350" kern="0" spc="-10" dirty="0">
                <a:solidFill>
                  <a:srgbClr val="374050"/>
                </a:solidFill>
                <a:latin typeface="Open Sans"/>
                <a:cs typeface="Open Sans"/>
              </a:rPr>
              <a:t> </a:t>
            </a:r>
            <a:r>
              <a:rPr sz="1350" kern="0" spc="-100" dirty="0">
                <a:solidFill>
                  <a:srgbClr val="374050"/>
                </a:solidFill>
                <a:latin typeface="Open Sans"/>
                <a:cs typeface="Open Sans"/>
              </a:rPr>
              <a:t>way</a:t>
            </a:r>
            <a:r>
              <a:rPr sz="1350" kern="0" spc="-10" dirty="0">
                <a:solidFill>
                  <a:srgbClr val="374050"/>
                </a:solidFill>
                <a:latin typeface="Open Sans"/>
                <a:cs typeface="Open Sans"/>
              </a:rPr>
              <a:t> </a:t>
            </a:r>
            <a:r>
              <a:rPr sz="1350" kern="0" spc="-80" dirty="0">
                <a:solidFill>
                  <a:srgbClr val="374050"/>
                </a:solidFill>
                <a:latin typeface="Open Sans"/>
                <a:cs typeface="Open Sans"/>
              </a:rPr>
              <a:t>to</a:t>
            </a:r>
            <a:r>
              <a:rPr sz="1350" kern="0" spc="-10" dirty="0">
                <a:solidFill>
                  <a:srgbClr val="374050"/>
                </a:solidFill>
                <a:latin typeface="Open Sans"/>
                <a:cs typeface="Open Sans"/>
              </a:rPr>
              <a:t> </a:t>
            </a:r>
            <a:r>
              <a:rPr sz="1350" kern="0" spc="-90" dirty="0">
                <a:solidFill>
                  <a:srgbClr val="374050"/>
                </a:solidFill>
                <a:latin typeface="Open Sans"/>
                <a:cs typeface="Open Sans"/>
              </a:rPr>
              <a:t>respond</a:t>
            </a:r>
            <a:r>
              <a:rPr sz="1350" kern="0" spc="-10" dirty="0">
                <a:solidFill>
                  <a:srgbClr val="374050"/>
                </a:solidFill>
                <a:latin typeface="Open Sans"/>
                <a:cs typeface="Open Sans"/>
              </a:rPr>
              <a:t> </a:t>
            </a:r>
            <a:r>
              <a:rPr sz="1350" kern="0" spc="-80" dirty="0">
                <a:solidFill>
                  <a:srgbClr val="374050"/>
                </a:solidFill>
                <a:latin typeface="Open Sans"/>
                <a:cs typeface="Open Sans"/>
              </a:rPr>
              <a:t>to</a:t>
            </a:r>
            <a:r>
              <a:rPr sz="1350" kern="0" spc="-10" dirty="0">
                <a:solidFill>
                  <a:srgbClr val="374050"/>
                </a:solidFill>
                <a:latin typeface="Open Sans"/>
                <a:cs typeface="Open Sans"/>
              </a:rPr>
              <a:t> </a:t>
            </a:r>
            <a:r>
              <a:rPr sz="1350" kern="0" spc="-110" dirty="0">
                <a:solidFill>
                  <a:srgbClr val="374050"/>
                </a:solidFill>
                <a:latin typeface="Open Sans"/>
                <a:cs typeface="Open Sans"/>
              </a:rPr>
              <a:t>someone</a:t>
            </a:r>
            <a:r>
              <a:rPr sz="1350" kern="0" spc="-10" dirty="0">
                <a:solidFill>
                  <a:srgbClr val="374050"/>
                </a:solidFill>
                <a:latin typeface="Open Sans"/>
                <a:cs typeface="Open Sans"/>
              </a:rPr>
              <a:t> </a:t>
            </a:r>
            <a:r>
              <a:rPr sz="1350" kern="0" spc="-85" dirty="0">
                <a:solidFill>
                  <a:srgbClr val="374050"/>
                </a:solidFill>
                <a:latin typeface="Open Sans"/>
                <a:cs typeface="Open Sans"/>
              </a:rPr>
              <a:t>experiencing</a:t>
            </a:r>
            <a:r>
              <a:rPr sz="1350" kern="0" spc="-10" dirty="0">
                <a:solidFill>
                  <a:srgbClr val="374050"/>
                </a:solidFill>
                <a:latin typeface="Open Sans"/>
                <a:cs typeface="Open Sans"/>
              </a:rPr>
              <a:t> </a:t>
            </a:r>
            <a:r>
              <a:rPr sz="1350" kern="0" spc="-100" dirty="0">
                <a:solidFill>
                  <a:srgbClr val="374050"/>
                </a:solidFill>
                <a:latin typeface="Open Sans"/>
                <a:cs typeface="Open Sans"/>
              </a:rPr>
              <a:t>an</a:t>
            </a:r>
            <a:r>
              <a:rPr sz="1350" kern="0" spc="-5" dirty="0">
                <a:solidFill>
                  <a:srgbClr val="374050"/>
                </a:solidFill>
                <a:latin typeface="Open Sans"/>
                <a:cs typeface="Open Sans"/>
              </a:rPr>
              <a:t> </a:t>
            </a:r>
            <a:r>
              <a:rPr sz="1350" kern="0" spc="-80" dirty="0">
                <a:solidFill>
                  <a:srgbClr val="374050"/>
                </a:solidFill>
                <a:latin typeface="Open Sans"/>
                <a:cs typeface="Open Sans"/>
              </a:rPr>
              <a:t>intense</a:t>
            </a:r>
            <a:r>
              <a:rPr sz="1350" kern="0" spc="-10" dirty="0">
                <a:solidFill>
                  <a:srgbClr val="374050"/>
                </a:solidFill>
                <a:latin typeface="Open Sans"/>
                <a:cs typeface="Open Sans"/>
              </a:rPr>
              <a:t> </a:t>
            </a:r>
            <a:r>
              <a:rPr sz="1350" kern="0" spc="-90" dirty="0">
                <a:solidFill>
                  <a:srgbClr val="374050"/>
                </a:solidFill>
                <a:latin typeface="Open Sans"/>
                <a:cs typeface="Open Sans"/>
              </a:rPr>
              <a:t>emotion</a:t>
            </a:r>
            <a:r>
              <a:rPr sz="1350" kern="0" spc="-10" dirty="0">
                <a:solidFill>
                  <a:srgbClr val="374050"/>
                </a:solidFill>
                <a:latin typeface="Open Sans"/>
                <a:cs typeface="Open Sans"/>
              </a:rPr>
              <a:t> </a:t>
            </a:r>
            <a:r>
              <a:rPr sz="1350" kern="0" spc="-80" dirty="0">
                <a:solidFill>
                  <a:srgbClr val="374050"/>
                </a:solidFill>
                <a:latin typeface="Open Sans"/>
                <a:cs typeface="Open Sans"/>
              </a:rPr>
              <a:t>that</a:t>
            </a:r>
            <a:r>
              <a:rPr sz="1350" kern="0" spc="-10" dirty="0">
                <a:solidFill>
                  <a:srgbClr val="374050"/>
                </a:solidFill>
                <a:latin typeface="Open Sans"/>
                <a:cs typeface="Open Sans"/>
              </a:rPr>
              <a:t> </a:t>
            </a:r>
            <a:r>
              <a:rPr sz="1350" kern="0" spc="-85" dirty="0">
                <a:solidFill>
                  <a:srgbClr val="374050"/>
                </a:solidFill>
                <a:latin typeface="Open Sans"/>
                <a:cs typeface="Open Sans"/>
              </a:rPr>
              <a:t>creates</a:t>
            </a:r>
            <a:r>
              <a:rPr sz="1350" kern="0" spc="-10" dirty="0">
                <a:solidFill>
                  <a:srgbClr val="374050"/>
                </a:solidFill>
                <a:latin typeface="Open Sans"/>
                <a:cs typeface="Open Sans"/>
              </a:rPr>
              <a:t> </a:t>
            </a:r>
            <a:r>
              <a:rPr sz="1350" kern="0" spc="-85" dirty="0">
                <a:solidFill>
                  <a:srgbClr val="374050"/>
                </a:solidFill>
                <a:latin typeface="Open Sans"/>
                <a:cs typeface="Open Sans"/>
              </a:rPr>
              <a:t>compassion,</a:t>
            </a:r>
            <a:r>
              <a:rPr sz="1350" kern="0" spc="-10" dirty="0">
                <a:solidFill>
                  <a:srgbClr val="374050"/>
                </a:solidFill>
                <a:latin typeface="Open Sans"/>
                <a:cs typeface="Open Sans"/>
              </a:rPr>
              <a:t> </a:t>
            </a:r>
            <a:r>
              <a:rPr sz="1350" kern="0" spc="-85" dirty="0">
                <a:solidFill>
                  <a:srgbClr val="374050"/>
                </a:solidFill>
                <a:latin typeface="Open Sans"/>
                <a:cs typeface="Open Sans"/>
              </a:rPr>
              <a:t>understanding,</a:t>
            </a:r>
            <a:r>
              <a:rPr sz="1350" kern="0" spc="-10" dirty="0">
                <a:solidFill>
                  <a:srgbClr val="374050"/>
                </a:solidFill>
                <a:latin typeface="Open Sans"/>
                <a:cs typeface="Open Sans"/>
              </a:rPr>
              <a:t> </a:t>
            </a:r>
            <a:r>
              <a:rPr sz="1350" kern="0" spc="-100" dirty="0">
                <a:solidFill>
                  <a:srgbClr val="374050"/>
                </a:solidFill>
                <a:latin typeface="Open Sans"/>
                <a:cs typeface="Open Sans"/>
              </a:rPr>
              <a:t>and</a:t>
            </a:r>
            <a:r>
              <a:rPr sz="1350" kern="0" spc="-10" dirty="0">
                <a:solidFill>
                  <a:srgbClr val="374050"/>
                </a:solidFill>
                <a:latin typeface="Open Sans"/>
                <a:cs typeface="Open Sans"/>
              </a:rPr>
              <a:t> </a:t>
            </a:r>
            <a:r>
              <a:rPr sz="1350" kern="0" spc="-90" dirty="0">
                <a:solidFill>
                  <a:srgbClr val="374050"/>
                </a:solidFill>
                <a:latin typeface="Open Sans"/>
                <a:cs typeface="Open Sans"/>
              </a:rPr>
              <a:t>de-</a:t>
            </a:r>
            <a:r>
              <a:rPr sz="1350" kern="0" spc="-75" dirty="0">
                <a:solidFill>
                  <a:srgbClr val="374050"/>
                </a:solidFill>
                <a:latin typeface="Open Sans"/>
                <a:cs typeface="Open Sans"/>
              </a:rPr>
              <a:t>escalation</a:t>
            </a:r>
            <a:r>
              <a:rPr sz="1350" kern="0" spc="-5" dirty="0">
                <a:solidFill>
                  <a:srgbClr val="374050"/>
                </a:solidFill>
                <a:latin typeface="Open Sans"/>
                <a:cs typeface="Open Sans"/>
              </a:rPr>
              <a:t> </a:t>
            </a:r>
            <a:r>
              <a:rPr sz="1350" kern="0" spc="-95" dirty="0">
                <a:solidFill>
                  <a:srgbClr val="374050"/>
                </a:solidFill>
                <a:latin typeface="Open Sans"/>
                <a:cs typeface="Open Sans"/>
              </a:rPr>
              <a:t>through</a:t>
            </a:r>
            <a:r>
              <a:rPr sz="1350" kern="0" spc="-10" dirty="0">
                <a:solidFill>
                  <a:srgbClr val="374050"/>
                </a:solidFill>
                <a:latin typeface="Open Sans"/>
                <a:cs typeface="Open Sans"/>
              </a:rPr>
              <a:t> </a:t>
            </a:r>
            <a:r>
              <a:rPr sz="1350" kern="0" spc="-20" dirty="0">
                <a:solidFill>
                  <a:srgbClr val="374050"/>
                </a:solidFill>
                <a:latin typeface="Open Sans"/>
                <a:cs typeface="Open Sans"/>
              </a:rPr>
              <a:t>validation. </a:t>
            </a:r>
            <a:r>
              <a:rPr sz="1350" kern="0" spc="-90" dirty="0">
                <a:solidFill>
                  <a:srgbClr val="374050"/>
                </a:solidFill>
                <a:latin typeface="Open Sans"/>
                <a:cs typeface="Open Sans"/>
              </a:rPr>
              <a:t>Emotion</a:t>
            </a:r>
            <a:r>
              <a:rPr sz="1350" kern="0" spc="-15" dirty="0">
                <a:solidFill>
                  <a:srgbClr val="374050"/>
                </a:solidFill>
                <a:latin typeface="Open Sans"/>
                <a:cs typeface="Open Sans"/>
              </a:rPr>
              <a:t> </a:t>
            </a:r>
            <a:r>
              <a:rPr sz="1350" kern="0" spc="-90" dirty="0">
                <a:solidFill>
                  <a:srgbClr val="374050"/>
                </a:solidFill>
                <a:latin typeface="Open Sans"/>
                <a:cs typeface="Open Sans"/>
              </a:rPr>
              <a:t>coached</a:t>
            </a:r>
            <a:r>
              <a:rPr sz="1350" kern="0" spc="-15" dirty="0">
                <a:solidFill>
                  <a:srgbClr val="374050"/>
                </a:solidFill>
                <a:latin typeface="Open Sans"/>
                <a:cs typeface="Open Sans"/>
              </a:rPr>
              <a:t> </a:t>
            </a:r>
            <a:r>
              <a:rPr sz="1350" kern="0" spc="-80" dirty="0">
                <a:solidFill>
                  <a:srgbClr val="374050"/>
                </a:solidFill>
                <a:latin typeface="Open Sans"/>
                <a:cs typeface="Open Sans"/>
              </a:rPr>
              <a:t>kids</a:t>
            </a:r>
            <a:r>
              <a:rPr sz="1350" kern="0" spc="-15" dirty="0">
                <a:solidFill>
                  <a:srgbClr val="374050"/>
                </a:solidFill>
                <a:latin typeface="Open Sans"/>
                <a:cs typeface="Open Sans"/>
              </a:rPr>
              <a:t> </a:t>
            </a:r>
            <a:r>
              <a:rPr sz="1350" kern="0" spc="-95" dirty="0">
                <a:solidFill>
                  <a:srgbClr val="374050"/>
                </a:solidFill>
                <a:latin typeface="Open Sans"/>
                <a:cs typeface="Open Sans"/>
              </a:rPr>
              <a:t>develop</a:t>
            </a:r>
            <a:r>
              <a:rPr sz="1350" kern="0" spc="-10" dirty="0">
                <a:solidFill>
                  <a:srgbClr val="374050"/>
                </a:solidFill>
                <a:latin typeface="Open Sans"/>
                <a:cs typeface="Open Sans"/>
              </a:rPr>
              <a:t> </a:t>
            </a:r>
            <a:r>
              <a:rPr sz="1350" kern="0" spc="-90" dirty="0">
                <a:solidFill>
                  <a:srgbClr val="374050"/>
                </a:solidFill>
                <a:latin typeface="Open Sans"/>
                <a:cs typeface="Open Sans"/>
              </a:rPr>
              <a:t>the</a:t>
            </a:r>
            <a:r>
              <a:rPr sz="1350" kern="0" spc="-15" dirty="0">
                <a:solidFill>
                  <a:srgbClr val="374050"/>
                </a:solidFill>
                <a:latin typeface="Open Sans"/>
                <a:cs typeface="Open Sans"/>
              </a:rPr>
              <a:t> </a:t>
            </a:r>
            <a:r>
              <a:rPr sz="1350" kern="0" spc="-75" dirty="0">
                <a:solidFill>
                  <a:srgbClr val="374050"/>
                </a:solidFill>
                <a:latin typeface="Open Sans"/>
                <a:cs typeface="Open Sans"/>
              </a:rPr>
              <a:t>capacity</a:t>
            </a:r>
            <a:r>
              <a:rPr sz="1350" kern="0" spc="-15" dirty="0">
                <a:solidFill>
                  <a:srgbClr val="374050"/>
                </a:solidFill>
                <a:latin typeface="Open Sans"/>
                <a:cs typeface="Open Sans"/>
              </a:rPr>
              <a:t> </a:t>
            </a:r>
            <a:r>
              <a:rPr sz="1350" kern="0" spc="-80" dirty="0">
                <a:solidFill>
                  <a:srgbClr val="374050"/>
                </a:solidFill>
                <a:latin typeface="Open Sans"/>
                <a:cs typeface="Open Sans"/>
              </a:rPr>
              <a:t>to</a:t>
            </a:r>
            <a:r>
              <a:rPr sz="1350" kern="0" spc="-10" dirty="0">
                <a:solidFill>
                  <a:srgbClr val="374050"/>
                </a:solidFill>
                <a:latin typeface="Open Sans"/>
                <a:cs typeface="Open Sans"/>
              </a:rPr>
              <a:t> </a:t>
            </a:r>
            <a:r>
              <a:rPr sz="1350" kern="0" spc="-80" dirty="0">
                <a:solidFill>
                  <a:srgbClr val="374050"/>
                </a:solidFill>
                <a:latin typeface="Open Sans"/>
                <a:cs typeface="Open Sans"/>
              </a:rPr>
              <a:t>validate</a:t>
            </a:r>
            <a:r>
              <a:rPr sz="1350" kern="0" spc="-15" dirty="0">
                <a:solidFill>
                  <a:srgbClr val="374050"/>
                </a:solidFill>
                <a:latin typeface="Open Sans"/>
                <a:cs typeface="Open Sans"/>
              </a:rPr>
              <a:t> </a:t>
            </a:r>
            <a:r>
              <a:rPr sz="1350" kern="0" spc="-75" dirty="0">
                <a:solidFill>
                  <a:srgbClr val="374050"/>
                </a:solidFill>
                <a:latin typeface="Open Sans"/>
                <a:cs typeface="Open Sans"/>
              </a:rPr>
              <a:t>their</a:t>
            </a:r>
            <a:r>
              <a:rPr sz="1350" kern="0" spc="-15" dirty="0">
                <a:solidFill>
                  <a:srgbClr val="374050"/>
                </a:solidFill>
                <a:latin typeface="Open Sans"/>
                <a:cs typeface="Open Sans"/>
              </a:rPr>
              <a:t> </a:t>
            </a:r>
            <a:r>
              <a:rPr sz="1350" kern="0" spc="-114" dirty="0">
                <a:solidFill>
                  <a:srgbClr val="374050"/>
                </a:solidFill>
                <a:latin typeface="Open Sans"/>
                <a:cs typeface="Open Sans"/>
              </a:rPr>
              <a:t>own</a:t>
            </a:r>
            <a:r>
              <a:rPr sz="1350" kern="0" spc="-15" dirty="0">
                <a:solidFill>
                  <a:srgbClr val="374050"/>
                </a:solidFill>
                <a:latin typeface="Open Sans"/>
                <a:cs typeface="Open Sans"/>
              </a:rPr>
              <a:t> </a:t>
            </a:r>
            <a:r>
              <a:rPr sz="1350" kern="0" spc="-90" dirty="0">
                <a:solidFill>
                  <a:srgbClr val="374050"/>
                </a:solidFill>
                <a:latin typeface="Open Sans"/>
                <a:cs typeface="Open Sans"/>
              </a:rPr>
              <a:t>emotions</a:t>
            </a:r>
            <a:r>
              <a:rPr sz="1350" kern="0" spc="-10" dirty="0">
                <a:solidFill>
                  <a:srgbClr val="374050"/>
                </a:solidFill>
                <a:latin typeface="Open Sans"/>
                <a:cs typeface="Open Sans"/>
              </a:rPr>
              <a:t> </a:t>
            </a:r>
            <a:r>
              <a:rPr sz="1350" kern="0" spc="-80" dirty="0">
                <a:solidFill>
                  <a:srgbClr val="374050"/>
                </a:solidFill>
                <a:latin typeface="Open Sans"/>
                <a:cs typeface="Open Sans"/>
              </a:rPr>
              <a:t>instead</a:t>
            </a:r>
            <a:r>
              <a:rPr sz="1350" kern="0" spc="-15" dirty="0">
                <a:solidFill>
                  <a:srgbClr val="374050"/>
                </a:solidFill>
                <a:latin typeface="Open Sans"/>
                <a:cs typeface="Open Sans"/>
              </a:rPr>
              <a:t> </a:t>
            </a:r>
            <a:r>
              <a:rPr sz="1350" kern="0" spc="-90" dirty="0">
                <a:solidFill>
                  <a:srgbClr val="374050"/>
                </a:solidFill>
                <a:latin typeface="Open Sans"/>
                <a:cs typeface="Open Sans"/>
              </a:rPr>
              <a:t>of</a:t>
            </a:r>
            <a:r>
              <a:rPr sz="1350" kern="0" spc="-15" dirty="0">
                <a:solidFill>
                  <a:srgbClr val="374050"/>
                </a:solidFill>
                <a:latin typeface="Open Sans"/>
                <a:cs typeface="Open Sans"/>
              </a:rPr>
              <a:t> </a:t>
            </a:r>
            <a:r>
              <a:rPr sz="1350" kern="0" spc="-75" dirty="0">
                <a:solidFill>
                  <a:srgbClr val="374050"/>
                </a:solidFill>
                <a:latin typeface="Open Sans"/>
                <a:cs typeface="Open Sans"/>
              </a:rPr>
              <a:t>acting</a:t>
            </a:r>
            <a:r>
              <a:rPr sz="1350" kern="0" spc="-10" dirty="0">
                <a:solidFill>
                  <a:srgbClr val="374050"/>
                </a:solidFill>
                <a:latin typeface="Open Sans"/>
                <a:cs typeface="Open Sans"/>
              </a:rPr>
              <a:t> </a:t>
            </a:r>
            <a:r>
              <a:rPr sz="1350" kern="0" spc="-20" dirty="0">
                <a:solidFill>
                  <a:srgbClr val="374050"/>
                </a:solidFill>
                <a:latin typeface="Open Sans"/>
                <a:cs typeface="Open Sans"/>
              </a:rPr>
              <a:t>out.</a:t>
            </a:r>
            <a:endParaRPr sz="1350" kern="0" dirty="0">
              <a:solidFill>
                <a:sysClr val="windowText" lastClr="000000"/>
              </a:solidFill>
              <a:latin typeface="Open Sans"/>
              <a:cs typeface="Open Sans"/>
            </a:endParaRPr>
          </a:p>
          <a:p>
            <a:endParaRPr sz="1200" kern="0" dirty="0">
              <a:solidFill>
                <a:sysClr val="windowText" lastClr="000000"/>
              </a:solidFill>
              <a:latin typeface="Open Sans"/>
              <a:cs typeface="Open Sans"/>
            </a:endParaRPr>
          </a:p>
          <a:p>
            <a:pPr>
              <a:spcBef>
                <a:spcPts val="310"/>
              </a:spcBef>
            </a:pPr>
            <a:endParaRPr sz="1200" kern="0" dirty="0">
              <a:solidFill>
                <a:sysClr val="windowText" lastClr="000000"/>
              </a:solidFill>
              <a:latin typeface="Open Sans"/>
              <a:cs typeface="Open Sans"/>
            </a:endParaRPr>
          </a:p>
          <a:p>
            <a:pPr marL="3943350">
              <a:spcBef>
                <a:spcPts val="5"/>
              </a:spcBef>
            </a:pPr>
            <a:r>
              <a:rPr sz="2000" b="1" kern="0" spc="-330" dirty="0">
                <a:solidFill>
                  <a:srgbClr val="8B1537"/>
                </a:solidFill>
                <a:latin typeface="Merriweather"/>
                <a:cs typeface="Merriweather"/>
              </a:rPr>
              <a:t>The</a:t>
            </a:r>
            <a:r>
              <a:rPr sz="2000" b="1" kern="0" spc="-110" dirty="0">
                <a:solidFill>
                  <a:srgbClr val="8B1537"/>
                </a:solidFill>
                <a:latin typeface="Merriweather"/>
                <a:cs typeface="Merriweather"/>
              </a:rPr>
              <a:t> </a:t>
            </a:r>
            <a:r>
              <a:rPr sz="2000" b="1" kern="0" spc="-335" dirty="0">
                <a:solidFill>
                  <a:srgbClr val="8B1537"/>
                </a:solidFill>
                <a:latin typeface="Merriweather"/>
                <a:cs typeface="Merriweather"/>
              </a:rPr>
              <a:t>Four</a:t>
            </a:r>
            <a:r>
              <a:rPr sz="2000" b="1" kern="0" spc="-110" dirty="0">
                <a:solidFill>
                  <a:srgbClr val="8B1537"/>
                </a:solidFill>
                <a:latin typeface="Merriweather"/>
                <a:cs typeface="Merriweather"/>
              </a:rPr>
              <a:t> </a:t>
            </a:r>
            <a:r>
              <a:rPr sz="2000" b="1" kern="0" spc="-295" dirty="0">
                <a:solidFill>
                  <a:srgbClr val="8B1537"/>
                </a:solidFill>
                <a:latin typeface="Merriweather"/>
                <a:cs typeface="Merriweather"/>
              </a:rPr>
              <a:t>Steps</a:t>
            </a:r>
            <a:r>
              <a:rPr sz="2000" b="1" kern="0" spc="-110" dirty="0">
                <a:solidFill>
                  <a:srgbClr val="8B1537"/>
                </a:solidFill>
                <a:latin typeface="Merriweather"/>
                <a:cs typeface="Merriweather"/>
              </a:rPr>
              <a:t> </a:t>
            </a:r>
            <a:r>
              <a:rPr sz="2000" b="1" kern="0" spc="-300" dirty="0">
                <a:solidFill>
                  <a:srgbClr val="8B1537"/>
                </a:solidFill>
                <a:latin typeface="Merriweather"/>
                <a:cs typeface="Merriweather"/>
              </a:rPr>
              <a:t>of</a:t>
            </a:r>
            <a:r>
              <a:rPr sz="2000" b="1" kern="0" spc="-105" dirty="0">
                <a:solidFill>
                  <a:srgbClr val="8B1537"/>
                </a:solidFill>
                <a:latin typeface="Merriweather"/>
                <a:cs typeface="Merriweather"/>
              </a:rPr>
              <a:t> </a:t>
            </a:r>
            <a:r>
              <a:rPr sz="2000" b="1" kern="0" spc="-345" dirty="0">
                <a:solidFill>
                  <a:srgbClr val="8B1537"/>
                </a:solidFill>
                <a:latin typeface="Merriweather"/>
                <a:cs typeface="Merriweather"/>
              </a:rPr>
              <a:t>Emotion</a:t>
            </a:r>
            <a:r>
              <a:rPr sz="2000" b="1" kern="0" spc="-110" dirty="0">
                <a:solidFill>
                  <a:srgbClr val="8B1537"/>
                </a:solidFill>
                <a:latin typeface="Merriweather"/>
                <a:cs typeface="Merriweather"/>
              </a:rPr>
              <a:t> </a:t>
            </a:r>
            <a:r>
              <a:rPr sz="2000" b="1" kern="0" spc="-330" dirty="0">
                <a:solidFill>
                  <a:srgbClr val="8B1537"/>
                </a:solidFill>
                <a:latin typeface="Merriweather"/>
                <a:cs typeface="Merriweather"/>
              </a:rPr>
              <a:t>Coaching</a:t>
            </a:r>
            <a:endParaRPr sz="2000" kern="0" dirty="0">
              <a:solidFill>
                <a:sysClr val="windowText" lastClr="000000"/>
              </a:solidFill>
              <a:latin typeface="Merriweather"/>
              <a:cs typeface="Merriweather"/>
            </a:endParaRPr>
          </a:p>
        </p:txBody>
      </p:sp>
      <p:sp>
        <p:nvSpPr>
          <p:cNvPr id="14" name="object 14"/>
          <p:cNvSpPr/>
          <p:nvPr/>
        </p:nvSpPr>
        <p:spPr>
          <a:xfrm>
            <a:off x="628649" y="3848893"/>
            <a:ext cx="304800" cy="304800"/>
          </a:xfrm>
          <a:custGeom>
            <a:avLst/>
            <a:gdLst/>
            <a:ahLst/>
            <a:cxnLst/>
            <a:rect l="l" t="t" r="r" b="b"/>
            <a:pathLst>
              <a:path w="304800" h="304800">
                <a:moveTo>
                  <a:pt x="152399" y="304799"/>
                </a:moveTo>
                <a:lnTo>
                  <a:pt x="108160" y="298239"/>
                </a:lnTo>
                <a:lnTo>
                  <a:pt x="67731" y="279115"/>
                </a:lnTo>
                <a:lnTo>
                  <a:pt x="34591" y="249082"/>
                </a:lnTo>
                <a:lnTo>
                  <a:pt x="11600" y="210720"/>
                </a:lnTo>
                <a:lnTo>
                  <a:pt x="732" y="167337"/>
                </a:lnTo>
                <a:lnTo>
                  <a:pt x="0" y="152399"/>
                </a:lnTo>
                <a:lnTo>
                  <a:pt x="183" y="144912"/>
                </a:lnTo>
                <a:lnTo>
                  <a:pt x="8904" y="101066"/>
                </a:lnTo>
                <a:lnTo>
                  <a:pt x="29995" y="61607"/>
                </a:lnTo>
                <a:lnTo>
                  <a:pt x="61607" y="29995"/>
                </a:lnTo>
                <a:lnTo>
                  <a:pt x="101066" y="8904"/>
                </a:lnTo>
                <a:lnTo>
                  <a:pt x="144912" y="183"/>
                </a:lnTo>
                <a:lnTo>
                  <a:pt x="152399" y="0"/>
                </a:lnTo>
                <a:lnTo>
                  <a:pt x="159886" y="183"/>
                </a:lnTo>
                <a:lnTo>
                  <a:pt x="203733" y="8904"/>
                </a:lnTo>
                <a:lnTo>
                  <a:pt x="243192" y="29995"/>
                </a:lnTo>
                <a:lnTo>
                  <a:pt x="274804" y="61607"/>
                </a:lnTo>
                <a:lnTo>
                  <a:pt x="295895" y="101066"/>
                </a:lnTo>
                <a:lnTo>
                  <a:pt x="304616" y="144912"/>
                </a:lnTo>
                <a:lnTo>
                  <a:pt x="304799" y="152399"/>
                </a:lnTo>
                <a:lnTo>
                  <a:pt x="304616" y="159886"/>
                </a:lnTo>
                <a:lnTo>
                  <a:pt x="295895" y="203733"/>
                </a:lnTo>
                <a:lnTo>
                  <a:pt x="274804" y="243192"/>
                </a:lnTo>
                <a:lnTo>
                  <a:pt x="243192" y="274803"/>
                </a:lnTo>
                <a:lnTo>
                  <a:pt x="203733" y="295894"/>
                </a:lnTo>
                <a:lnTo>
                  <a:pt x="159886" y="304616"/>
                </a:lnTo>
                <a:lnTo>
                  <a:pt x="152399" y="304799"/>
                </a:lnTo>
                <a:close/>
              </a:path>
            </a:pathLst>
          </a:custGeom>
          <a:solidFill>
            <a:schemeClr val="tx2"/>
          </a:solidFill>
        </p:spPr>
        <p:txBody>
          <a:bodyPr wrap="square" lIns="0" tIns="0" rIns="0" bIns="0" rtlCol="0"/>
          <a:lstStyle/>
          <a:p>
            <a:endParaRPr kern="0" dirty="0">
              <a:solidFill>
                <a:schemeClr val="tx2"/>
              </a:solidFill>
            </a:endParaRPr>
          </a:p>
        </p:txBody>
      </p:sp>
      <p:sp>
        <p:nvSpPr>
          <p:cNvPr id="15" name="object 15"/>
          <p:cNvSpPr txBox="1"/>
          <p:nvPr/>
        </p:nvSpPr>
        <p:spPr>
          <a:xfrm>
            <a:off x="724743" y="3880735"/>
            <a:ext cx="113030" cy="212879"/>
          </a:xfrm>
          <a:prstGeom prst="rect">
            <a:avLst/>
          </a:prstGeom>
        </p:spPr>
        <p:txBody>
          <a:bodyPr vert="horz" wrap="square" lIns="0" tIns="12700" rIns="0" bIns="0" rtlCol="0">
            <a:spAutoFit/>
          </a:bodyPr>
          <a:lstStyle/>
          <a:p>
            <a:pPr marL="12700">
              <a:spcBef>
                <a:spcPts val="100"/>
              </a:spcBef>
            </a:pPr>
            <a:r>
              <a:rPr sz="1300" b="1" kern="0" spc="-50" dirty="0">
                <a:solidFill>
                  <a:srgbClr val="FFFFFF"/>
                </a:solidFill>
                <a:latin typeface="Arial Nova"/>
                <a:cs typeface="Arial Nova"/>
              </a:rPr>
              <a:t>1</a:t>
            </a:r>
            <a:endParaRPr sz="1300" kern="0">
              <a:solidFill>
                <a:sysClr val="windowText" lastClr="000000"/>
              </a:solidFill>
              <a:latin typeface="Arial Nova"/>
              <a:cs typeface="Arial Nova"/>
            </a:endParaRPr>
          </a:p>
        </p:txBody>
      </p:sp>
      <p:sp>
        <p:nvSpPr>
          <p:cNvPr id="16" name="object 16"/>
          <p:cNvSpPr txBox="1"/>
          <p:nvPr/>
        </p:nvSpPr>
        <p:spPr>
          <a:xfrm>
            <a:off x="1035050" y="3819267"/>
            <a:ext cx="4705350" cy="636270"/>
          </a:xfrm>
          <a:prstGeom prst="rect">
            <a:avLst/>
          </a:prstGeom>
        </p:spPr>
        <p:txBody>
          <a:bodyPr vert="horz" wrap="square" lIns="0" tIns="29209" rIns="0" bIns="0" rtlCol="0">
            <a:spAutoFit/>
          </a:bodyPr>
          <a:lstStyle/>
          <a:p>
            <a:pPr marL="12700">
              <a:spcBef>
                <a:spcPts val="229"/>
              </a:spcBef>
            </a:pPr>
            <a:r>
              <a:rPr lang="en-US" sz="1350" b="1" kern="0" spc="-90" dirty="0">
                <a:solidFill>
                  <a:srgbClr val="D9A520"/>
                </a:solidFill>
                <a:latin typeface="Open Sans Semibold"/>
                <a:cs typeface="Open Sans Semibold"/>
              </a:rPr>
              <a:t>Mirror</a:t>
            </a:r>
            <a:r>
              <a:rPr sz="1350" b="1" kern="0" dirty="0">
                <a:solidFill>
                  <a:srgbClr val="D9A520"/>
                </a:solidFill>
                <a:latin typeface="Open Sans Semibold"/>
                <a:cs typeface="Open Sans Semibold"/>
              </a:rPr>
              <a:t> </a:t>
            </a:r>
            <a:r>
              <a:rPr sz="1350" b="1" kern="0" spc="-90" dirty="0">
                <a:solidFill>
                  <a:srgbClr val="D9A520"/>
                </a:solidFill>
                <a:latin typeface="Open Sans Semibold"/>
                <a:cs typeface="Open Sans Semibold"/>
              </a:rPr>
              <a:t>the</a:t>
            </a:r>
            <a:r>
              <a:rPr sz="1350" b="1" kern="0" dirty="0">
                <a:solidFill>
                  <a:srgbClr val="D9A520"/>
                </a:solidFill>
                <a:latin typeface="Open Sans Semibold"/>
                <a:cs typeface="Open Sans Semibold"/>
              </a:rPr>
              <a:t> </a:t>
            </a:r>
            <a:r>
              <a:rPr sz="1350" b="1" kern="0" spc="-10" dirty="0">
                <a:solidFill>
                  <a:srgbClr val="D9A520"/>
                </a:solidFill>
                <a:latin typeface="Open Sans Semibold"/>
                <a:cs typeface="Open Sans Semibold"/>
              </a:rPr>
              <a:t>complaint</a:t>
            </a:r>
            <a:endParaRPr sz="1350" kern="0" dirty="0">
              <a:solidFill>
                <a:sysClr val="windowText" lastClr="000000"/>
              </a:solidFill>
              <a:latin typeface="Open Sans Semibold"/>
              <a:cs typeface="Open Sans Semibold"/>
            </a:endParaRPr>
          </a:p>
          <a:p>
            <a:pPr marL="12700">
              <a:spcBef>
                <a:spcPts val="105"/>
              </a:spcBef>
            </a:pPr>
            <a:r>
              <a:rPr sz="1200" kern="0" spc="-100" dirty="0">
                <a:solidFill>
                  <a:srgbClr val="374050"/>
                </a:solidFill>
                <a:latin typeface="Open Sans"/>
                <a:cs typeface="Open Sans"/>
              </a:rPr>
              <a:t>Use</a:t>
            </a:r>
            <a:r>
              <a:rPr sz="1200" kern="0" spc="-20" dirty="0">
                <a:solidFill>
                  <a:srgbClr val="374050"/>
                </a:solidFill>
                <a:latin typeface="Open Sans"/>
                <a:cs typeface="Open Sans"/>
              </a:rPr>
              <a:t> </a:t>
            </a:r>
            <a:r>
              <a:rPr sz="1200" kern="0" spc="-90" dirty="0">
                <a:solidFill>
                  <a:srgbClr val="374050"/>
                </a:solidFill>
                <a:latin typeface="Open Sans"/>
                <a:cs typeface="Open Sans"/>
              </a:rPr>
              <a:t>the</a:t>
            </a:r>
            <a:r>
              <a:rPr sz="1200" kern="0" spc="-15" dirty="0">
                <a:solidFill>
                  <a:srgbClr val="374050"/>
                </a:solidFill>
                <a:latin typeface="Open Sans"/>
                <a:cs typeface="Open Sans"/>
              </a:rPr>
              <a:t> </a:t>
            </a:r>
            <a:r>
              <a:rPr sz="1200" kern="0" spc="-100" dirty="0">
                <a:solidFill>
                  <a:srgbClr val="374050"/>
                </a:solidFill>
                <a:latin typeface="Open Sans"/>
                <a:cs typeface="Open Sans"/>
              </a:rPr>
              <a:t>same</a:t>
            </a:r>
            <a:r>
              <a:rPr sz="1200" kern="0" spc="-20" dirty="0">
                <a:solidFill>
                  <a:srgbClr val="374050"/>
                </a:solidFill>
                <a:latin typeface="Open Sans"/>
                <a:cs typeface="Open Sans"/>
              </a:rPr>
              <a:t> </a:t>
            </a:r>
            <a:r>
              <a:rPr sz="1200" kern="0" spc="-95" dirty="0">
                <a:solidFill>
                  <a:srgbClr val="374050"/>
                </a:solidFill>
                <a:latin typeface="Open Sans"/>
                <a:cs typeface="Open Sans"/>
              </a:rPr>
              <a:t>volume</a:t>
            </a:r>
            <a:r>
              <a:rPr sz="1200" kern="0" spc="-15" dirty="0">
                <a:solidFill>
                  <a:srgbClr val="374050"/>
                </a:solidFill>
                <a:latin typeface="Open Sans"/>
                <a:cs typeface="Open Sans"/>
              </a:rPr>
              <a:t> </a:t>
            </a:r>
            <a:r>
              <a:rPr sz="1200" kern="0" spc="-100" dirty="0">
                <a:solidFill>
                  <a:srgbClr val="374050"/>
                </a:solidFill>
                <a:latin typeface="Open Sans"/>
                <a:cs typeface="Open Sans"/>
              </a:rPr>
              <a:t>and</a:t>
            </a:r>
            <a:r>
              <a:rPr sz="1200" kern="0" spc="-15" dirty="0">
                <a:solidFill>
                  <a:srgbClr val="374050"/>
                </a:solidFill>
                <a:latin typeface="Open Sans"/>
                <a:cs typeface="Open Sans"/>
              </a:rPr>
              <a:t> </a:t>
            </a:r>
            <a:r>
              <a:rPr sz="1200" kern="0" spc="-75" dirty="0">
                <a:solidFill>
                  <a:srgbClr val="374050"/>
                </a:solidFill>
                <a:latin typeface="Open Sans"/>
                <a:cs typeface="Open Sans"/>
              </a:rPr>
              <a:t>intensity</a:t>
            </a:r>
            <a:r>
              <a:rPr sz="1200" kern="0" spc="-20" dirty="0">
                <a:solidFill>
                  <a:srgbClr val="374050"/>
                </a:solidFill>
                <a:latin typeface="Open Sans"/>
                <a:cs typeface="Open Sans"/>
              </a:rPr>
              <a:t> </a:t>
            </a:r>
            <a:r>
              <a:rPr sz="1200" kern="0" spc="-90" dirty="0">
                <a:solidFill>
                  <a:srgbClr val="374050"/>
                </a:solidFill>
                <a:latin typeface="Open Sans"/>
                <a:cs typeface="Open Sans"/>
              </a:rPr>
              <a:t>as</a:t>
            </a:r>
            <a:r>
              <a:rPr sz="1200" kern="0" spc="-15" dirty="0">
                <a:solidFill>
                  <a:srgbClr val="374050"/>
                </a:solidFill>
                <a:latin typeface="Open Sans"/>
                <a:cs typeface="Open Sans"/>
              </a:rPr>
              <a:t> </a:t>
            </a:r>
            <a:r>
              <a:rPr sz="1200" kern="0" spc="-90" dirty="0">
                <a:solidFill>
                  <a:srgbClr val="374050"/>
                </a:solidFill>
                <a:latin typeface="Open Sans"/>
                <a:cs typeface="Open Sans"/>
              </a:rPr>
              <a:t>the</a:t>
            </a:r>
            <a:r>
              <a:rPr sz="1200" kern="0" spc="-20" dirty="0">
                <a:solidFill>
                  <a:srgbClr val="374050"/>
                </a:solidFill>
                <a:latin typeface="Open Sans"/>
                <a:cs typeface="Open Sans"/>
              </a:rPr>
              <a:t> </a:t>
            </a:r>
            <a:r>
              <a:rPr sz="1200" kern="0" spc="-95" dirty="0">
                <a:solidFill>
                  <a:srgbClr val="374050"/>
                </a:solidFill>
                <a:latin typeface="Open Sans"/>
                <a:cs typeface="Open Sans"/>
              </a:rPr>
              <a:t>person</a:t>
            </a:r>
            <a:r>
              <a:rPr sz="1200" kern="0" spc="-15" dirty="0">
                <a:solidFill>
                  <a:srgbClr val="374050"/>
                </a:solidFill>
                <a:latin typeface="Open Sans"/>
                <a:cs typeface="Open Sans"/>
              </a:rPr>
              <a:t> </a:t>
            </a:r>
            <a:r>
              <a:rPr sz="1200" kern="0" spc="-75" dirty="0">
                <a:solidFill>
                  <a:srgbClr val="374050"/>
                </a:solidFill>
                <a:latin typeface="Open Sans"/>
                <a:cs typeface="Open Sans"/>
              </a:rPr>
              <a:t>in</a:t>
            </a:r>
            <a:r>
              <a:rPr sz="1200" kern="0" spc="-15" dirty="0">
                <a:solidFill>
                  <a:srgbClr val="374050"/>
                </a:solidFill>
                <a:latin typeface="Open Sans"/>
                <a:cs typeface="Open Sans"/>
              </a:rPr>
              <a:t> </a:t>
            </a:r>
            <a:r>
              <a:rPr sz="1200" kern="0" spc="-10" dirty="0">
                <a:solidFill>
                  <a:srgbClr val="374050"/>
                </a:solidFill>
                <a:latin typeface="Open Sans"/>
                <a:cs typeface="Open Sans"/>
              </a:rPr>
              <a:t>distress</a:t>
            </a:r>
            <a:endParaRPr sz="1200" kern="0" dirty="0">
              <a:solidFill>
                <a:sysClr val="windowText" lastClr="000000"/>
              </a:solidFill>
              <a:latin typeface="Open Sans"/>
              <a:cs typeface="Open Sans"/>
            </a:endParaRPr>
          </a:p>
          <a:p>
            <a:pPr marL="12700">
              <a:spcBef>
                <a:spcPts val="10"/>
              </a:spcBef>
            </a:pPr>
            <a:r>
              <a:rPr sz="1250" i="1" kern="0" spc="-55" dirty="0">
                <a:solidFill>
                  <a:srgbClr val="374050"/>
                </a:solidFill>
                <a:latin typeface="Lucida Sans"/>
                <a:cs typeface="Lucida Sans"/>
              </a:rPr>
              <a:t>"</a:t>
            </a:r>
            <a:r>
              <a:rPr lang="en-US" sz="1250" i="1" kern="0" spc="-55" dirty="0">
                <a:solidFill>
                  <a:srgbClr val="374050"/>
                </a:solidFill>
                <a:latin typeface="Lucida Sans"/>
                <a:cs typeface="Lucida Sans"/>
              </a:rPr>
              <a:t>Your anxious because…”</a:t>
            </a:r>
            <a:endParaRPr sz="1250" kern="0" dirty="0">
              <a:solidFill>
                <a:sysClr val="windowText" lastClr="000000"/>
              </a:solidFill>
              <a:latin typeface="Lucida Sans"/>
              <a:cs typeface="Lucida Sans"/>
            </a:endParaRPr>
          </a:p>
        </p:txBody>
      </p:sp>
      <p:sp>
        <p:nvSpPr>
          <p:cNvPr id="17" name="object 17"/>
          <p:cNvSpPr/>
          <p:nvPr/>
        </p:nvSpPr>
        <p:spPr>
          <a:xfrm>
            <a:off x="6172199" y="3848893"/>
            <a:ext cx="304800" cy="304800"/>
          </a:xfrm>
          <a:custGeom>
            <a:avLst/>
            <a:gdLst/>
            <a:ahLst/>
            <a:cxnLst/>
            <a:rect l="l" t="t" r="r" b="b"/>
            <a:pathLst>
              <a:path w="304800" h="304800">
                <a:moveTo>
                  <a:pt x="152399" y="304799"/>
                </a:moveTo>
                <a:lnTo>
                  <a:pt x="108159" y="298239"/>
                </a:lnTo>
                <a:lnTo>
                  <a:pt x="67730" y="279115"/>
                </a:lnTo>
                <a:lnTo>
                  <a:pt x="34591" y="249082"/>
                </a:lnTo>
                <a:lnTo>
                  <a:pt x="11600" y="210720"/>
                </a:lnTo>
                <a:lnTo>
                  <a:pt x="732" y="167337"/>
                </a:lnTo>
                <a:lnTo>
                  <a:pt x="0" y="152399"/>
                </a:lnTo>
                <a:lnTo>
                  <a:pt x="183" y="144912"/>
                </a:lnTo>
                <a:lnTo>
                  <a:pt x="8904" y="101066"/>
                </a:lnTo>
                <a:lnTo>
                  <a:pt x="29995" y="61607"/>
                </a:lnTo>
                <a:lnTo>
                  <a:pt x="61607" y="29995"/>
                </a:lnTo>
                <a:lnTo>
                  <a:pt x="101065" y="8904"/>
                </a:lnTo>
                <a:lnTo>
                  <a:pt x="144912" y="183"/>
                </a:lnTo>
                <a:lnTo>
                  <a:pt x="152399" y="0"/>
                </a:lnTo>
                <a:lnTo>
                  <a:pt x="159886" y="183"/>
                </a:lnTo>
                <a:lnTo>
                  <a:pt x="203732" y="8904"/>
                </a:lnTo>
                <a:lnTo>
                  <a:pt x="243191" y="29995"/>
                </a:lnTo>
                <a:lnTo>
                  <a:pt x="274803" y="61607"/>
                </a:lnTo>
                <a:lnTo>
                  <a:pt x="295894" y="101066"/>
                </a:lnTo>
                <a:lnTo>
                  <a:pt x="304616" y="144912"/>
                </a:lnTo>
                <a:lnTo>
                  <a:pt x="304799" y="152399"/>
                </a:lnTo>
                <a:lnTo>
                  <a:pt x="304616" y="159886"/>
                </a:lnTo>
                <a:lnTo>
                  <a:pt x="295894" y="203733"/>
                </a:lnTo>
                <a:lnTo>
                  <a:pt x="274803" y="243192"/>
                </a:lnTo>
                <a:lnTo>
                  <a:pt x="243191" y="274803"/>
                </a:lnTo>
                <a:lnTo>
                  <a:pt x="203732" y="295894"/>
                </a:lnTo>
                <a:lnTo>
                  <a:pt x="159886" y="304616"/>
                </a:lnTo>
                <a:lnTo>
                  <a:pt x="152399" y="304799"/>
                </a:lnTo>
                <a:close/>
              </a:path>
            </a:pathLst>
          </a:custGeom>
          <a:solidFill>
            <a:schemeClr val="tx2"/>
          </a:solidFill>
        </p:spPr>
        <p:txBody>
          <a:bodyPr wrap="square" lIns="0" tIns="0" rIns="0" bIns="0" rtlCol="0"/>
          <a:lstStyle/>
          <a:p>
            <a:endParaRPr kern="0">
              <a:solidFill>
                <a:sysClr val="windowText" lastClr="000000"/>
              </a:solidFill>
            </a:endParaRPr>
          </a:p>
        </p:txBody>
      </p:sp>
      <p:sp>
        <p:nvSpPr>
          <p:cNvPr id="18" name="object 18"/>
          <p:cNvSpPr txBox="1"/>
          <p:nvPr/>
        </p:nvSpPr>
        <p:spPr>
          <a:xfrm>
            <a:off x="6268292" y="3880735"/>
            <a:ext cx="113030" cy="212879"/>
          </a:xfrm>
          <a:prstGeom prst="rect">
            <a:avLst/>
          </a:prstGeom>
        </p:spPr>
        <p:txBody>
          <a:bodyPr vert="horz" wrap="square" lIns="0" tIns="12700" rIns="0" bIns="0" rtlCol="0">
            <a:spAutoFit/>
          </a:bodyPr>
          <a:lstStyle/>
          <a:p>
            <a:pPr marL="12700">
              <a:spcBef>
                <a:spcPts val="100"/>
              </a:spcBef>
            </a:pPr>
            <a:r>
              <a:rPr sz="1300" b="1" kern="0" spc="-50" dirty="0">
                <a:solidFill>
                  <a:srgbClr val="FFFFFF"/>
                </a:solidFill>
                <a:latin typeface="Arial Nova"/>
                <a:cs typeface="Arial Nova"/>
              </a:rPr>
              <a:t>2</a:t>
            </a:r>
            <a:endParaRPr sz="1300" kern="0">
              <a:solidFill>
                <a:sysClr val="windowText" lastClr="000000"/>
              </a:solidFill>
              <a:latin typeface="Arial Nova"/>
              <a:cs typeface="Arial Nova"/>
            </a:endParaRPr>
          </a:p>
        </p:txBody>
      </p:sp>
      <p:sp>
        <p:nvSpPr>
          <p:cNvPr id="19" name="object 19"/>
          <p:cNvSpPr txBox="1"/>
          <p:nvPr/>
        </p:nvSpPr>
        <p:spPr>
          <a:xfrm>
            <a:off x="6578601" y="3819267"/>
            <a:ext cx="2967355" cy="649922"/>
          </a:xfrm>
          <a:prstGeom prst="rect">
            <a:avLst/>
          </a:prstGeom>
        </p:spPr>
        <p:txBody>
          <a:bodyPr vert="horz" wrap="square" lIns="0" tIns="22225" rIns="0" bIns="0" rtlCol="0">
            <a:spAutoFit/>
          </a:bodyPr>
          <a:lstStyle/>
          <a:p>
            <a:pPr marL="12700" marR="5080">
              <a:lnSpc>
                <a:spcPct val="103600"/>
              </a:lnSpc>
              <a:spcBef>
                <a:spcPts val="175"/>
              </a:spcBef>
            </a:pPr>
            <a:r>
              <a:rPr sz="1350" b="1" kern="0" spc="-80" dirty="0">
                <a:solidFill>
                  <a:srgbClr val="D9A520"/>
                </a:solidFill>
                <a:latin typeface="Open Sans Semibold"/>
                <a:cs typeface="Open Sans Semibold"/>
              </a:rPr>
              <a:t>Validate</a:t>
            </a:r>
            <a:r>
              <a:rPr sz="1350" b="1" kern="0" spc="-10" dirty="0">
                <a:solidFill>
                  <a:srgbClr val="D9A520"/>
                </a:solidFill>
                <a:latin typeface="Open Sans Semibold"/>
                <a:cs typeface="Open Sans Semibold"/>
              </a:rPr>
              <a:t> </a:t>
            </a:r>
            <a:endParaRPr lang="en-US" sz="1350" b="1" kern="0" spc="-10" dirty="0">
              <a:solidFill>
                <a:srgbClr val="D9A520"/>
              </a:solidFill>
              <a:latin typeface="Open Sans Semibold"/>
              <a:cs typeface="Open Sans Semibold"/>
            </a:endParaRPr>
          </a:p>
          <a:p>
            <a:pPr marL="12700" marR="5080">
              <a:lnSpc>
                <a:spcPct val="103600"/>
              </a:lnSpc>
              <a:spcBef>
                <a:spcPts val="175"/>
              </a:spcBef>
            </a:pPr>
            <a:r>
              <a:rPr lang="en-US" sz="1200" kern="0" spc="-95" dirty="0">
                <a:solidFill>
                  <a:srgbClr val="374050"/>
                </a:solidFill>
                <a:latin typeface="Open Sans"/>
                <a:cs typeface="Open Sans"/>
              </a:rPr>
              <a:t>Help the person feel heard and understood</a:t>
            </a:r>
            <a:br>
              <a:rPr lang="en-US" sz="1200" kern="0" spc="-95" dirty="0">
                <a:solidFill>
                  <a:srgbClr val="374050"/>
                </a:solidFill>
                <a:latin typeface="Open Sans"/>
                <a:cs typeface="Open Sans"/>
              </a:rPr>
            </a:br>
            <a:r>
              <a:rPr lang="en-US" sz="1250" i="1" kern="0" spc="-114" dirty="0">
                <a:solidFill>
                  <a:srgbClr val="374050"/>
                </a:solidFill>
                <a:latin typeface="Lucida Sans"/>
                <a:cs typeface="Lucida Sans"/>
              </a:rPr>
              <a:t>“You make sense</a:t>
            </a:r>
            <a:r>
              <a:rPr lang="en-US" sz="1250" i="1" kern="0" spc="-25" dirty="0">
                <a:solidFill>
                  <a:srgbClr val="374050"/>
                </a:solidFill>
                <a:latin typeface="Lucida Sans"/>
                <a:cs typeface="Lucida Sans"/>
              </a:rPr>
              <a:t>"</a:t>
            </a:r>
            <a:endParaRPr sz="1250" kern="0" dirty="0">
              <a:solidFill>
                <a:sysClr val="windowText" lastClr="000000"/>
              </a:solidFill>
              <a:latin typeface="Lucida Sans"/>
              <a:cs typeface="Lucida Sans"/>
            </a:endParaRPr>
          </a:p>
        </p:txBody>
      </p:sp>
      <p:sp>
        <p:nvSpPr>
          <p:cNvPr id="20" name="object 20"/>
          <p:cNvSpPr/>
          <p:nvPr/>
        </p:nvSpPr>
        <p:spPr>
          <a:xfrm>
            <a:off x="628649" y="4610893"/>
            <a:ext cx="304800" cy="304800"/>
          </a:xfrm>
          <a:custGeom>
            <a:avLst/>
            <a:gdLst/>
            <a:ahLst/>
            <a:cxnLst/>
            <a:rect l="l" t="t" r="r" b="b"/>
            <a:pathLst>
              <a:path w="304800" h="304800">
                <a:moveTo>
                  <a:pt x="152399" y="304799"/>
                </a:moveTo>
                <a:lnTo>
                  <a:pt x="108160" y="298238"/>
                </a:lnTo>
                <a:lnTo>
                  <a:pt x="67731" y="279114"/>
                </a:lnTo>
                <a:lnTo>
                  <a:pt x="34591" y="249082"/>
                </a:lnTo>
                <a:lnTo>
                  <a:pt x="11600" y="210720"/>
                </a:lnTo>
                <a:lnTo>
                  <a:pt x="732" y="167337"/>
                </a:lnTo>
                <a:lnTo>
                  <a:pt x="0" y="152399"/>
                </a:lnTo>
                <a:lnTo>
                  <a:pt x="183" y="144912"/>
                </a:lnTo>
                <a:lnTo>
                  <a:pt x="8904" y="101065"/>
                </a:lnTo>
                <a:lnTo>
                  <a:pt x="29995" y="61606"/>
                </a:lnTo>
                <a:lnTo>
                  <a:pt x="61607" y="29995"/>
                </a:lnTo>
                <a:lnTo>
                  <a:pt x="101066" y="8904"/>
                </a:lnTo>
                <a:lnTo>
                  <a:pt x="144912" y="183"/>
                </a:lnTo>
                <a:lnTo>
                  <a:pt x="152399" y="0"/>
                </a:lnTo>
                <a:lnTo>
                  <a:pt x="159886" y="183"/>
                </a:lnTo>
                <a:lnTo>
                  <a:pt x="203733" y="8904"/>
                </a:lnTo>
                <a:lnTo>
                  <a:pt x="243192" y="29995"/>
                </a:lnTo>
                <a:lnTo>
                  <a:pt x="274804" y="61606"/>
                </a:lnTo>
                <a:lnTo>
                  <a:pt x="295895" y="101065"/>
                </a:lnTo>
                <a:lnTo>
                  <a:pt x="304616" y="144912"/>
                </a:lnTo>
                <a:lnTo>
                  <a:pt x="304799" y="152399"/>
                </a:lnTo>
                <a:lnTo>
                  <a:pt x="304616" y="159886"/>
                </a:lnTo>
                <a:lnTo>
                  <a:pt x="295895" y="203733"/>
                </a:lnTo>
                <a:lnTo>
                  <a:pt x="274804" y="243191"/>
                </a:lnTo>
                <a:lnTo>
                  <a:pt x="243192" y="274803"/>
                </a:lnTo>
                <a:lnTo>
                  <a:pt x="203733" y="295894"/>
                </a:lnTo>
                <a:lnTo>
                  <a:pt x="159886" y="304616"/>
                </a:lnTo>
                <a:lnTo>
                  <a:pt x="152399" y="304799"/>
                </a:lnTo>
                <a:close/>
              </a:path>
            </a:pathLst>
          </a:custGeom>
          <a:solidFill>
            <a:schemeClr val="tx2"/>
          </a:solidFill>
        </p:spPr>
        <p:txBody>
          <a:bodyPr wrap="square" lIns="0" tIns="0" rIns="0" bIns="0" rtlCol="0"/>
          <a:lstStyle/>
          <a:p>
            <a:endParaRPr kern="0" dirty="0">
              <a:solidFill>
                <a:sysClr val="windowText" lastClr="000000"/>
              </a:solidFill>
            </a:endParaRPr>
          </a:p>
        </p:txBody>
      </p:sp>
      <p:sp>
        <p:nvSpPr>
          <p:cNvPr id="21" name="object 21"/>
          <p:cNvSpPr txBox="1"/>
          <p:nvPr/>
        </p:nvSpPr>
        <p:spPr>
          <a:xfrm>
            <a:off x="724743" y="4642735"/>
            <a:ext cx="113030" cy="212879"/>
          </a:xfrm>
          <a:prstGeom prst="rect">
            <a:avLst/>
          </a:prstGeom>
        </p:spPr>
        <p:txBody>
          <a:bodyPr vert="horz" wrap="square" lIns="0" tIns="12700" rIns="0" bIns="0" rtlCol="0">
            <a:spAutoFit/>
          </a:bodyPr>
          <a:lstStyle/>
          <a:p>
            <a:pPr marL="12700">
              <a:spcBef>
                <a:spcPts val="100"/>
              </a:spcBef>
            </a:pPr>
            <a:r>
              <a:rPr sz="1300" b="1" kern="0" spc="-50" dirty="0">
                <a:solidFill>
                  <a:srgbClr val="FFFFFF"/>
                </a:solidFill>
                <a:latin typeface="Arial Nova"/>
                <a:cs typeface="Arial Nova"/>
              </a:rPr>
              <a:t>3</a:t>
            </a:r>
            <a:endParaRPr sz="1300" kern="0">
              <a:solidFill>
                <a:sysClr val="windowText" lastClr="000000"/>
              </a:solidFill>
              <a:latin typeface="Arial Nova"/>
              <a:cs typeface="Arial Nova"/>
            </a:endParaRPr>
          </a:p>
        </p:txBody>
      </p:sp>
      <p:sp>
        <p:nvSpPr>
          <p:cNvPr id="22" name="object 22"/>
          <p:cNvSpPr txBox="1"/>
          <p:nvPr/>
        </p:nvSpPr>
        <p:spPr>
          <a:xfrm>
            <a:off x="1035050" y="4581267"/>
            <a:ext cx="3380740" cy="627094"/>
          </a:xfrm>
          <a:prstGeom prst="rect">
            <a:avLst/>
          </a:prstGeom>
        </p:spPr>
        <p:txBody>
          <a:bodyPr vert="horz" wrap="square" lIns="0" tIns="29209" rIns="0" bIns="0" rtlCol="0">
            <a:spAutoFit/>
          </a:bodyPr>
          <a:lstStyle/>
          <a:p>
            <a:pPr marL="12700">
              <a:spcBef>
                <a:spcPts val="229"/>
              </a:spcBef>
            </a:pPr>
            <a:r>
              <a:rPr lang="en-US" sz="1350" b="1" kern="0" spc="-85" dirty="0">
                <a:solidFill>
                  <a:srgbClr val="D9A520"/>
                </a:solidFill>
                <a:latin typeface="Open Sans Semibold"/>
                <a:cs typeface="Open Sans Semibold"/>
              </a:rPr>
              <a:t>Empathize</a:t>
            </a:r>
            <a:endParaRPr sz="1350" kern="0" dirty="0">
              <a:solidFill>
                <a:sysClr val="windowText" lastClr="000000"/>
              </a:solidFill>
              <a:latin typeface="Open Sans Semibold"/>
              <a:cs typeface="Open Sans Semibold"/>
            </a:endParaRPr>
          </a:p>
          <a:p>
            <a:pPr marL="12700">
              <a:spcBef>
                <a:spcPts val="105"/>
              </a:spcBef>
            </a:pPr>
            <a:r>
              <a:rPr sz="1200" kern="0" spc="-85" dirty="0">
                <a:solidFill>
                  <a:srgbClr val="374050"/>
                </a:solidFill>
                <a:latin typeface="Open Sans"/>
                <a:cs typeface="Open Sans"/>
              </a:rPr>
              <a:t>Normalize</a:t>
            </a:r>
            <a:r>
              <a:rPr lang="en-US" sz="1200" kern="0" spc="-85" dirty="0">
                <a:solidFill>
                  <a:srgbClr val="374050"/>
                </a:solidFill>
                <a:latin typeface="Open Sans"/>
                <a:cs typeface="Open Sans"/>
              </a:rPr>
              <a:t> and help label</a:t>
            </a:r>
            <a:r>
              <a:rPr sz="1200" kern="0" spc="-25" dirty="0">
                <a:solidFill>
                  <a:srgbClr val="374050"/>
                </a:solidFill>
                <a:latin typeface="Open Sans"/>
                <a:cs typeface="Open Sans"/>
              </a:rPr>
              <a:t> </a:t>
            </a:r>
            <a:r>
              <a:rPr sz="1200" kern="0" spc="-90" dirty="0">
                <a:solidFill>
                  <a:srgbClr val="374050"/>
                </a:solidFill>
                <a:latin typeface="Open Sans"/>
                <a:cs typeface="Open Sans"/>
              </a:rPr>
              <a:t>the</a:t>
            </a:r>
            <a:r>
              <a:rPr sz="1200" kern="0" spc="-20" dirty="0">
                <a:solidFill>
                  <a:srgbClr val="374050"/>
                </a:solidFill>
                <a:latin typeface="Open Sans"/>
                <a:cs typeface="Open Sans"/>
              </a:rPr>
              <a:t> </a:t>
            </a:r>
            <a:r>
              <a:rPr sz="1200" kern="0" spc="-75" dirty="0">
                <a:solidFill>
                  <a:srgbClr val="374050"/>
                </a:solidFill>
                <a:latin typeface="Open Sans"/>
                <a:cs typeface="Open Sans"/>
              </a:rPr>
              <a:t>feelings</a:t>
            </a:r>
            <a:endParaRPr sz="1200" kern="0" dirty="0">
              <a:solidFill>
                <a:sysClr val="windowText" lastClr="000000"/>
              </a:solidFill>
              <a:latin typeface="Open Sans"/>
              <a:cs typeface="Open Sans"/>
            </a:endParaRPr>
          </a:p>
          <a:p>
            <a:pPr marL="12700">
              <a:spcBef>
                <a:spcPts val="10"/>
              </a:spcBef>
            </a:pPr>
            <a:r>
              <a:rPr lang="en-US" sz="1250" i="1" kern="0" spc="-80" dirty="0">
                <a:solidFill>
                  <a:srgbClr val="374050"/>
                </a:solidFill>
                <a:latin typeface="Lucida Sans"/>
                <a:cs typeface="Lucida Sans"/>
              </a:rPr>
              <a:t>"I imagine that feels…”</a:t>
            </a:r>
            <a:endParaRPr sz="1250" kern="0" dirty="0">
              <a:solidFill>
                <a:sysClr val="windowText" lastClr="000000"/>
              </a:solidFill>
              <a:latin typeface="Lucida Sans"/>
              <a:cs typeface="Lucida Sans"/>
            </a:endParaRPr>
          </a:p>
        </p:txBody>
      </p:sp>
      <p:sp>
        <p:nvSpPr>
          <p:cNvPr id="23" name="object 23"/>
          <p:cNvSpPr/>
          <p:nvPr/>
        </p:nvSpPr>
        <p:spPr>
          <a:xfrm>
            <a:off x="6172199" y="4610893"/>
            <a:ext cx="304800" cy="304800"/>
          </a:xfrm>
          <a:custGeom>
            <a:avLst/>
            <a:gdLst/>
            <a:ahLst/>
            <a:cxnLst/>
            <a:rect l="l" t="t" r="r" b="b"/>
            <a:pathLst>
              <a:path w="304800" h="304800">
                <a:moveTo>
                  <a:pt x="152399" y="304799"/>
                </a:moveTo>
                <a:lnTo>
                  <a:pt x="108159" y="298238"/>
                </a:lnTo>
                <a:lnTo>
                  <a:pt x="67730" y="279114"/>
                </a:lnTo>
                <a:lnTo>
                  <a:pt x="34591" y="249082"/>
                </a:lnTo>
                <a:lnTo>
                  <a:pt x="11600" y="210720"/>
                </a:lnTo>
                <a:lnTo>
                  <a:pt x="732" y="167337"/>
                </a:lnTo>
                <a:lnTo>
                  <a:pt x="0" y="152399"/>
                </a:lnTo>
                <a:lnTo>
                  <a:pt x="183" y="144912"/>
                </a:lnTo>
                <a:lnTo>
                  <a:pt x="8904" y="101065"/>
                </a:lnTo>
                <a:lnTo>
                  <a:pt x="29995" y="61606"/>
                </a:lnTo>
                <a:lnTo>
                  <a:pt x="61607" y="29995"/>
                </a:lnTo>
                <a:lnTo>
                  <a:pt x="101065" y="8904"/>
                </a:lnTo>
                <a:lnTo>
                  <a:pt x="144912" y="183"/>
                </a:lnTo>
                <a:lnTo>
                  <a:pt x="152399" y="0"/>
                </a:lnTo>
                <a:lnTo>
                  <a:pt x="159886" y="183"/>
                </a:lnTo>
                <a:lnTo>
                  <a:pt x="203732" y="8904"/>
                </a:lnTo>
                <a:lnTo>
                  <a:pt x="243191" y="29995"/>
                </a:lnTo>
                <a:lnTo>
                  <a:pt x="274803" y="61606"/>
                </a:lnTo>
                <a:lnTo>
                  <a:pt x="295894" y="101065"/>
                </a:lnTo>
                <a:lnTo>
                  <a:pt x="304616" y="144912"/>
                </a:lnTo>
                <a:lnTo>
                  <a:pt x="304799" y="152399"/>
                </a:lnTo>
                <a:lnTo>
                  <a:pt x="304616" y="159886"/>
                </a:lnTo>
                <a:lnTo>
                  <a:pt x="295894" y="203733"/>
                </a:lnTo>
                <a:lnTo>
                  <a:pt x="274803" y="243191"/>
                </a:lnTo>
                <a:lnTo>
                  <a:pt x="243191" y="274803"/>
                </a:lnTo>
                <a:lnTo>
                  <a:pt x="203732" y="295894"/>
                </a:lnTo>
                <a:lnTo>
                  <a:pt x="159886" y="304616"/>
                </a:lnTo>
                <a:lnTo>
                  <a:pt x="152399" y="304799"/>
                </a:lnTo>
                <a:close/>
              </a:path>
            </a:pathLst>
          </a:custGeom>
          <a:solidFill>
            <a:schemeClr val="tx2"/>
          </a:solidFill>
        </p:spPr>
        <p:txBody>
          <a:bodyPr wrap="square" lIns="0" tIns="0" rIns="0" bIns="0" rtlCol="0"/>
          <a:lstStyle/>
          <a:p>
            <a:endParaRPr kern="0">
              <a:solidFill>
                <a:sysClr val="windowText" lastClr="000000"/>
              </a:solidFill>
            </a:endParaRPr>
          </a:p>
        </p:txBody>
      </p:sp>
      <p:sp>
        <p:nvSpPr>
          <p:cNvPr id="24" name="object 24"/>
          <p:cNvSpPr txBox="1"/>
          <p:nvPr/>
        </p:nvSpPr>
        <p:spPr>
          <a:xfrm>
            <a:off x="6268292" y="4642735"/>
            <a:ext cx="113030" cy="212879"/>
          </a:xfrm>
          <a:prstGeom prst="rect">
            <a:avLst/>
          </a:prstGeom>
        </p:spPr>
        <p:txBody>
          <a:bodyPr vert="horz" wrap="square" lIns="0" tIns="12700" rIns="0" bIns="0" rtlCol="0">
            <a:spAutoFit/>
          </a:bodyPr>
          <a:lstStyle/>
          <a:p>
            <a:pPr marL="12700">
              <a:spcBef>
                <a:spcPts val="100"/>
              </a:spcBef>
            </a:pPr>
            <a:r>
              <a:rPr sz="1300" b="1" kern="0" spc="-50" dirty="0">
                <a:solidFill>
                  <a:srgbClr val="FFFFFF"/>
                </a:solidFill>
                <a:latin typeface="Arial Nova"/>
                <a:cs typeface="Arial Nova"/>
              </a:rPr>
              <a:t>4</a:t>
            </a:r>
            <a:endParaRPr sz="1300" kern="0">
              <a:solidFill>
                <a:sysClr val="windowText" lastClr="000000"/>
              </a:solidFill>
              <a:latin typeface="Arial Nova"/>
              <a:cs typeface="Arial Nova"/>
            </a:endParaRPr>
          </a:p>
        </p:txBody>
      </p:sp>
      <p:sp>
        <p:nvSpPr>
          <p:cNvPr id="25" name="object 25"/>
          <p:cNvSpPr txBox="1"/>
          <p:nvPr/>
        </p:nvSpPr>
        <p:spPr>
          <a:xfrm>
            <a:off x="6578600" y="4581267"/>
            <a:ext cx="3526790" cy="665952"/>
          </a:xfrm>
          <a:prstGeom prst="rect">
            <a:avLst/>
          </a:prstGeom>
        </p:spPr>
        <p:txBody>
          <a:bodyPr vert="horz" wrap="square" lIns="0" tIns="22225" rIns="0" bIns="0" rtlCol="0">
            <a:spAutoFit/>
          </a:bodyPr>
          <a:lstStyle/>
          <a:p>
            <a:pPr marL="12700" marR="5080">
              <a:lnSpc>
                <a:spcPct val="103600"/>
              </a:lnSpc>
              <a:spcBef>
                <a:spcPts val="175"/>
              </a:spcBef>
            </a:pPr>
            <a:r>
              <a:rPr lang="en-US" sz="1350" b="1" kern="0" spc="-85" dirty="0">
                <a:solidFill>
                  <a:srgbClr val="D9A520"/>
                </a:solidFill>
                <a:latin typeface="Open Sans Semibold"/>
                <a:cs typeface="Open Sans Semibold"/>
              </a:rPr>
              <a:t>Help them “do it anyway”</a:t>
            </a:r>
            <a:r>
              <a:rPr sz="1350" b="1" kern="0" spc="-10" dirty="0">
                <a:solidFill>
                  <a:srgbClr val="D9A520"/>
                </a:solidFill>
                <a:latin typeface="Open Sans Semibold"/>
                <a:cs typeface="Open Sans Semibold"/>
              </a:rPr>
              <a:t> </a:t>
            </a:r>
            <a:br>
              <a:rPr lang="en-US" sz="1350" b="1" kern="0" spc="-10" dirty="0">
                <a:solidFill>
                  <a:srgbClr val="D9A520"/>
                </a:solidFill>
                <a:latin typeface="Open Sans Semibold"/>
                <a:cs typeface="Open Sans Semibold"/>
              </a:rPr>
            </a:br>
            <a:r>
              <a:rPr lang="en-US" sz="1200" kern="0" spc="-80" dirty="0">
                <a:solidFill>
                  <a:srgbClr val="374050"/>
                </a:solidFill>
                <a:latin typeface="Open Sans"/>
                <a:cs typeface="Open Sans"/>
              </a:rPr>
              <a:t>Be present and m</a:t>
            </a:r>
            <a:r>
              <a:rPr sz="1200" kern="0" spc="-85" dirty="0">
                <a:solidFill>
                  <a:srgbClr val="374050"/>
                </a:solidFill>
                <a:latin typeface="Open Sans"/>
                <a:cs typeface="Open Sans"/>
              </a:rPr>
              <a:t>aintain</a:t>
            </a:r>
            <a:r>
              <a:rPr lang="en-US" sz="1200" kern="0" spc="-85" dirty="0">
                <a:solidFill>
                  <a:srgbClr val="374050"/>
                </a:solidFill>
                <a:latin typeface="Open Sans"/>
                <a:cs typeface="Open Sans"/>
              </a:rPr>
              <a:t> behavioral</a:t>
            </a:r>
            <a:r>
              <a:rPr sz="1200" kern="0" spc="-25" dirty="0">
                <a:solidFill>
                  <a:srgbClr val="374050"/>
                </a:solidFill>
                <a:latin typeface="Open Sans"/>
                <a:cs typeface="Open Sans"/>
              </a:rPr>
              <a:t> </a:t>
            </a:r>
            <a:r>
              <a:rPr sz="1200" kern="0" spc="-75" dirty="0">
                <a:solidFill>
                  <a:srgbClr val="374050"/>
                </a:solidFill>
                <a:latin typeface="Open Sans"/>
                <a:cs typeface="Open Sans"/>
              </a:rPr>
              <a:t>expectations</a:t>
            </a:r>
            <a:endParaRPr lang="en-US" sz="1200" kern="0" spc="-75" dirty="0">
              <a:solidFill>
                <a:srgbClr val="374050"/>
              </a:solidFill>
              <a:latin typeface="Open Sans"/>
              <a:cs typeface="Open Sans"/>
            </a:endParaRPr>
          </a:p>
          <a:p>
            <a:pPr marL="12700" marR="5080">
              <a:lnSpc>
                <a:spcPct val="103600"/>
              </a:lnSpc>
              <a:spcBef>
                <a:spcPts val="175"/>
              </a:spcBef>
            </a:pPr>
            <a:r>
              <a:rPr sz="1250" i="1" kern="0" spc="-75" dirty="0">
                <a:solidFill>
                  <a:srgbClr val="374050"/>
                </a:solidFill>
                <a:latin typeface="Lucida Sans"/>
                <a:cs typeface="Lucida Sans"/>
              </a:rPr>
              <a:t>"I'll</a:t>
            </a:r>
            <a:r>
              <a:rPr sz="1250" i="1" kern="0" spc="-100" dirty="0">
                <a:solidFill>
                  <a:srgbClr val="374050"/>
                </a:solidFill>
                <a:latin typeface="Lucida Sans"/>
                <a:cs typeface="Lucida Sans"/>
              </a:rPr>
              <a:t> </a:t>
            </a:r>
            <a:r>
              <a:rPr sz="1250" i="1" kern="0" spc="-130" dirty="0">
                <a:solidFill>
                  <a:srgbClr val="374050"/>
                </a:solidFill>
                <a:latin typeface="Lucida Sans"/>
                <a:cs typeface="Lucida Sans"/>
              </a:rPr>
              <a:t>get</a:t>
            </a:r>
            <a:r>
              <a:rPr sz="1250" i="1" kern="0" spc="-95" dirty="0">
                <a:solidFill>
                  <a:srgbClr val="374050"/>
                </a:solidFill>
                <a:latin typeface="Lucida Sans"/>
                <a:cs typeface="Lucida Sans"/>
              </a:rPr>
              <a:t> </a:t>
            </a:r>
            <a:r>
              <a:rPr sz="1250" i="1" kern="0" spc="-145" dirty="0">
                <a:solidFill>
                  <a:srgbClr val="374050"/>
                </a:solidFill>
                <a:latin typeface="Lucida Sans"/>
                <a:cs typeface="Lucida Sans"/>
              </a:rPr>
              <a:t>your</a:t>
            </a:r>
            <a:r>
              <a:rPr sz="1250" i="1" kern="0" spc="-95" dirty="0">
                <a:solidFill>
                  <a:srgbClr val="374050"/>
                </a:solidFill>
                <a:latin typeface="Lucida Sans"/>
                <a:cs typeface="Lucida Sans"/>
              </a:rPr>
              <a:t> </a:t>
            </a:r>
            <a:r>
              <a:rPr sz="1250" i="1" kern="0" spc="-155" dirty="0">
                <a:solidFill>
                  <a:srgbClr val="374050"/>
                </a:solidFill>
                <a:latin typeface="Lucida Sans"/>
                <a:cs typeface="Lucida Sans"/>
              </a:rPr>
              <a:t>backpack</a:t>
            </a:r>
            <a:r>
              <a:rPr sz="1250" i="1" kern="0" spc="-95" dirty="0">
                <a:solidFill>
                  <a:srgbClr val="374050"/>
                </a:solidFill>
                <a:latin typeface="Lucida Sans"/>
                <a:cs typeface="Lucida Sans"/>
              </a:rPr>
              <a:t> </a:t>
            </a:r>
            <a:r>
              <a:rPr sz="1250" i="1" kern="0" spc="-155" dirty="0">
                <a:solidFill>
                  <a:srgbClr val="374050"/>
                </a:solidFill>
                <a:latin typeface="Lucida Sans"/>
                <a:cs typeface="Lucida Sans"/>
              </a:rPr>
              <a:t>and</a:t>
            </a:r>
            <a:r>
              <a:rPr sz="1250" i="1" kern="0" spc="-100" dirty="0">
                <a:solidFill>
                  <a:srgbClr val="374050"/>
                </a:solidFill>
                <a:latin typeface="Lucida Sans"/>
                <a:cs typeface="Lucida Sans"/>
              </a:rPr>
              <a:t> </a:t>
            </a:r>
            <a:r>
              <a:rPr sz="1250" i="1" kern="0" spc="-160" dirty="0">
                <a:solidFill>
                  <a:srgbClr val="374050"/>
                </a:solidFill>
                <a:latin typeface="Lucida Sans"/>
                <a:cs typeface="Lucida Sans"/>
              </a:rPr>
              <a:t>walk</a:t>
            </a:r>
            <a:r>
              <a:rPr sz="1250" i="1" kern="0" spc="-95" dirty="0">
                <a:solidFill>
                  <a:srgbClr val="374050"/>
                </a:solidFill>
                <a:latin typeface="Lucida Sans"/>
                <a:cs typeface="Lucida Sans"/>
              </a:rPr>
              <a:t> </a:t>
            </a:r>
            <a:r>
              <a:rPr sz="1250" i="1" kern="0" spc="-135" dirty="0">
                <a:solidFill>
                  <a:srgbClr val="374050"/>
                </a:solidFill>
                <a:latin typeface="Lucida Sans"/>
                <a:cs typeface="Lucida Sans"/>
              </a:rPr>
              <a:t>with</a:t>
            </a:r>
            <a:r>
              <a:rPr sz="1250" i="1" kern="0" spc="-95" dirty="0">
                <a:solidFill>
                  <a:srgbClr val="374050"/>
                </a:solidFill>
                <a:latin typeface="Lucida Sans"/>
                <a:cs typeface="Lucida Sans"/>
              </a:rPr>
              <a:t> </a:t>
            </a:r>
            <a:r>
              <a:rPr sz="1250" i="1" kern="0" spc="-135" dirty="0">
                <a:solidFill>
                  <a:srgbClr val="374050"/>
                </a:solidFill>
                <a:latin typeface="Lucida Sans"/>
                <a:cs typeface="Lucida Sans"/>
              </a:rPr>
              <a:t>you</a:t>
            </a:r>
            <a:r>
              <a:rPr sz="1250" i="1" kern="0" spc="-95" dirty="0">
                <a:solidFill>
                  <a:srgbClr val="374050"/>
                </a:solidFill>
                <a:latin typeface="Lucida Sans"/>
                <a:cs typeface="Lucida Sans"/>
              </a:rPr>
              <a:t> to</a:t>
            </a:r>
            <a:r>
              <a:rPr sz="1250" i="1" kern="0" spc="-100" dirty="0">
                <a:solidFill>
                  <a:srgbClr val="374050"/>
                </a:solidFill>
                <a:latin typeface="Lucida Sans"/>
                <a:cs typeface="Lucida Sans"/>
              </a:rPr>
              <a:t> </a:t>
            </a:r>
            <a:r>
              <a:rPr sz="1250" i="1" kern="0" spc="-10" dirty="0">
                <a:solidFill>
                  <a:srgbClr val="374050"/>
                </a:solidFill>
                <a:latin typeface="Lucida Sans"/>
                <a:cs typeface="Lucida Sans"/>
              </a:rPr>
              <a:t>class"</a:t>
            </a:r>
            <a:endParaRPr sz="1250" kern="0" dirty="0">
              <a:solidFill>
                <a:sysClr val="windowText" lastClr="000000"/>
              </a:solidFill>
              <a:latin typeface="Lucida Sans"/>
              <a:cs typeface="Lucida Sans"/>
            </a:endParaRPr>
          </a:p>
        </p:txBody>
      </p:sp>
      <p:sp>
        <p:nvSpPr>
          <p:cNvPr id="26" name="object 26"/>
          <p:cNvSpPr txBox="1"/>
          <p:nvPr/>
        </p:nvSpPr>
        <p:spPr>
          <a:xfrm>
            <a:off x="2164208" y="5651573"/>
            <a:ext cx="7863840" cy="224420"/>
          </a:xfrm>
          <a:prstGeom prst="rect">
            <a:avLst/>
          </a:prstGeom>
        </p:spPr>
        <p:txBody>
          <a:bodyPr vert="horz" wrap="square" lIns="0" tIns="16510" rIns="0" bIns="0" rtlCol="0">
            <a:spAutoFit/>
          </a:bodyPr>
          <a:lstStyle/>
          <a:p>
            <a:pPr marL="12700">
              <a:spcBef>
                <a:spcPts val="130"/>
              </a:spcBef>
            </a:pPr>
            <a:r>
              <a:rPr sz="1350" b="1" kern="0" spc="-95" dirty="0">
                <a:solidFill>
                  <a:schemeClr val="tx2"/>
                </a:solidFill>
                <a:latin typeface="Open Sans Semibold"/>
                <a:cs typeface="Open Sans Semibold"/>
              </a:rPr>
              <a:t>Key</a:t>
            </a:r>
            <a:r>
              <a:rPr sz="1350" b="1" kern="0" spc="-20" dirty="0">
                <a:solidFill>
                  <a:schemeClr val="tx2"/>
                </a:solidFill>
                <a:latin typeface="Open Sans Semibold"/>
                <a:cs typeface="Open Sans Semibold"/>
              </a:rPr>
              <a:t> </a:t>
            </a:r>
            <a:r>
              <a:rPr sz="1350" b="1" kern="0" spc="-75" dirty="0">
                <a:solidFill>
                  <a:schemeClr val="tx2"/>
                </a:solidFill>
                <a:latin typeface="Open Sans Semibold"/>
                <a:cs typeface="Open Sans Semibold"/>
              </a:rPr>
              <a:t>Principle</a:t>
            </a:r>
            <a:r>
              <a:rPr sz="1350" b="1" kern="0" spc="-75" dirty="0">
                <a:solidFill>
                  <a:srgbClr val="2D8A53"/>
                </a:solidFill>
                <a:latin typeface="Open Sans Semibold"/>
                <a:cs typeface="Open Sans Semibold"/>
              </a:rPr>
              <a:t>:</a:t>
            </a:r>
            <a:r>
              <a:rPr sz="1350" b="1" kern="0" spc="-20" dirty="0">
                <a:solidFill>
                  <a:srgbClr val="2D8A53"/>
                </a:solidFill>
                <a:latin typeface="Open Sans Semibold"/>
                <a:cs typeface="Open Sans Semibold"/>
              </a:rPr>
              <a:t> </a:t>
            </a:r>
            <a:r>
              <a:rPr sz="1350" kern="0" spc="-90" dirty="0">
                <a:solidFill>
                  <a:srgbClr val="374050"/>
                </a:solidFill>
                <a:latin typeface="Open Sans"/>
                <a:cs typeface="Open Sans"/>
              </a:rPr>
              <a:t>Emotion</a:t>
            </a:r>
            <a:r>
              <a:rPr sz="1350" kern="0" spc="-20" dirty="0">
                <a:solidFill>
                  <a:srgbClr val="374050"/>
                </a:solidFill>
                <a:latin typeface="Open Sans"/>
                <a:cs typeface="Open Sans"/>
              </a:rPr>
              <a:t> </a:t>
            </a:r>
            <a:r>
              <a:rPr sz="1350" kern="0" spc="-85" dirty="0">
                <a:solidFill>
                  <a:srgbClr val="374050"/>
                </a:solidFill>
                <a:latin typeface="Open Sans"/>
                <a:cs typeface="Open Sans"/>
              </a:rPr>
              <a:t>coaching</a:t>
            </a:r>
            <a:r>
              <a:rPr sz="1350" kern="0" spc="-20" dirty="0">
                <a:solidFill>
                  <a:srgbClr val="374050"/>
                </a:solidFill>
                <a:latin typeface="Open Sans"/>
                <a:cs typeface="Open Sans"/>
              </a:rPr>
              <a:t> </a:t>
            </a:r>
            <a:r>
              <a:rPr sz="1350" kern="0" spc="-65" dirty="0">
                <a:solidFill>
                  <a:srgbClr val="374050"/>
                </a:solidFill>
                <a:latin typeface="Open Sans"/>
                <a:cs typeface="Open Sans"/>
              </a:rPr>
              <a:t>is</a:t>
            </a:r>
            <a:r>
              <a:rPr sz="1350" kern="0" spc="-15" dirty="0">
                <a:solidFill>
                  <a:srgbClr val="374050"/>
                </a:solidFill>
                <a:latin typeface="Open Sans"/>
                <a:cs typeface="Open Sans"/>
              </a:rPr>
              <a:t> </a:t>
            </a:r>
            <a:r>
              <a:rPr sz="1350" kern="0" spc="-95" dirty="0">
                <a:solidFill>
                  <a:srgbClr val="374050"/>
                </a:solidFill>
                <a:latin typeface="Open Sans"/>
                <a:cs typeface="Open Sans"/>
              </a:rPr>
              <a:t>moving</a:t>
            </a:r>
            <a:r>
              <a:rPr sz="1350" kern="0" spc="-20" dirty="0">
                <a:solidFill>
                  <a:srgbClr val="374050"/>
                </a:solidFill>
                <a:latin typeface="Open Sans"/>
                <a:cs typeface="Open Sans"/>
              </a:rPr>
              <a:t> </a:t>
            </a:r>
            <a:r>
              <a:rPr sz="1300" b="1" kern="0" spc="-85" dirty="0">
                <a:solidFill>
                  <a:srgbClr val="374050"/>
                </a:solidFill>
                <a:latin typeface="Noto Kufi Arabic"/>
                <a:cs typeface="Noto Kufi Arabic"/>
              </a:rPr>
              <a:t>TOWARD</a:t>
            </a:r>
            <a:r>
              <a:rPr sz="1300" b="1" kern="0" spc="-110" dirty="0">
                <a:solidFill>
                  <a:srgbClr val="374050"/>
                </a:solidFill>
                <a:latin typeface="Noto Kufi Arabic"/>
                <a:cs typeface="Noto Kufi Arabic"/>
              </a:rPr>
              <a:t> </a:t>
            </a:r>
            <a:r>
              <a:rPr sz="1350" kern="0" spc="-90" dirty="0">
                <a:solidFill>
                  <a:srgbClr val="374050"/>
                </a:solidFill>
                <a:latin typeface="Open Sans"/>
                <a:cs typeface="Open Sans"/>
              </a:rPr>
              <a:t>emotion</a:t>
            </a:r>
            <a:r>
              <a:rPr sz="1350" kern="0" spc="-20" dirty="0">
                <a:solidFill>
                  <a:srgbClr val="374050"/>
                </a:solidFill>
                <a:latin typeface="Open Sans"/>
                <a:cs typeface="Open Sans"/>
              </a:rPr>
              <a:t> </a:t>
            </a:r>
            <a:r>
              <a:rPr sz="1350" kern="0" spc="-95" dirty="0">
                <a:solidFill>
                  <a:srgbClr val="374050"/>
                </a:solidFill>
                <a:latin typeface="Open Sans"/>
                <a:cs typeface="Open Sans"/>
              </a:rPr>
              <a:t>so</a:t>
            </a:r>
            <a:r>
              <a:rPr sz="1350" kern="0" spc="-15" dirty="0">
                <a:solidFill>
                  <a:srgbClr val="374050"/>
                </a:solidFill>
                <a:latin typeface="Open Sans"/>
                <a:cs typeface="Open Sans"/>
              </a:rPr>
              <a:t> </a:t>
            </a:r>
            <a:r>
              <a:rPr sz="1350" kern="0" spc="-50" dirty="0">
                <a:solidFill>
                  <a:srgbClr val="374050"/>
                </a:solidFill>
                <a:latin typeface="Open Sans"/>
                <a:cs typeface="Open Sans"/>
              </a:rPr>
              <a:t>it</a:t>
            </a:r>
            <a:r>
              <a:rPr sz="1350" kern="0" spc="-20" dirty="0">
                <a:solidFill>
                  <a:srgbClr val="374050"/>
                </a:solidFill>
                <a:latin typeface="Open Sans"/>
                <a:cs typeface="Open Sans"/>
              </a:rPr>
              <a:t> </a:t>
            </a:r>
            <a:r>
              <a:rPr sz="1350" kern="0" spc="-95" dirty="0">
                <a:solidFill>
                  <a:srgbClr val="374050"/>
                </a:solidFill>
                <a:latin typeface="Open Sans"/>
                <a:cs typeface="Open Sans"/>
              </a:rPr>
              <a:t>can</a:t>
            </a:r>
            <a:r>
              <a:rPr sz="1350" kern="0" spc="-20" dirty="0">
                <a:solidFill>
                  <a:srgbClr val="374050"/>
                </a:solidFill>
                <a:latin typeface="Open Sans"/>
                <a:cs typeface="Open Sans"/>
              </a:rPr>
              <a:t> </a:t>
            </a:r>
            <a:r>
              <a:rPr sz="1300" b="1" kern="0" spc="-70" dirty="0">
                <a:solidFill>
                  <a:srgbClr val="374050"/>
                </a:solidFill>
                <a:latin typeface="Noto Kufi Arabic"/>
                <a:cs typeface="Noto Kufi Arabic"/>
              </a:rPr>
              <a:t>COMPLETE</a:t>
            </a:r>
            <a:r>
              <a:rPr sz="1350" kern="0" spc="-70" dirty="0">
                <a:solidFill>
                  <a:srgbClr val="374050"/>
                </a:solidFill>
                <a:latin typeface="Open Sans"/>
                <a:cs typeface="Open Sans"/>
              </a:rPr>
              <a:t>,</a:t>
            </a:r>
            <a:r>
              <a:rPr sz="1350" kern="0" spc="-20" dirty="0">
                <a:solidFill>
                  <a:srgbClr val="374050"/>
                </a:solidFill>
                <a:latin typeface="Open Sans"/>
                <a:cs typeface="Open Sans"/>
              </a:rPr>
              <a:t> </a:t>
            </a:r>
            <a:r>
              <a:rPr sz="1350" kern="0" spc="-90" dirty="0">
                <a:solidFill>
                  <a:srgbClr val="374050"/>
                </a:solidFill>
                <a:latin typeface="Open Sans"/>
                <a:cs typeface="Open Sans"/>
              </a:rPr>
              <a:t>not</a:t>
            </a:r>
            <a:r>
              <a:rPr sz="1350" kern="0" spc="-20" dirty="0">
                <a:solidFill>
                  <a:srgbClr val="374050"/>
                </a:solidFill>
                <a:latin typeface="Open Sans"/>
                <a:cs typeface="Open Sans"/>
              </a:rPr>
              <a:t> </a:t>
            </a:r>
            <a:r>
              <a:rPr sz="1350" kern="0" spc="-85" dirty="0">
                <a:solidFill>
                  <a:srgbClr val="374050"/>
                </a:solidFill>
                <a:latin typeface="Open Sans"/>
                <a:cs typeface="Open Sans"/>
              </a:rPr>
              <a:t>suppressing</a:t>
            </a:r>
            <a:r>
              <a:rPr sz="1350" kern="0" spc="-15" dirty="0">
                <a:solidFill>
                  <a:srgbClr val="374050"/>
                </a:solidFill>
                <a:latin typeface="Open Sans"/>
                <a:cs typeface="Open Sans"/>
              </a:rPr>
              <a:t> </a:t>
            </a:r>
            <a:r>
              <a:rPr sz="1350" kern="0" spc="-85" dirty="0">
                <a:solidFill>
                  <a:srgbClr val="374050"/>
                </a:solidFill>
                <a:latin typeface="Open Sans"/>
                <a:cs typeface="Open Sans"/>
              </a:rPr>
              <a:t>or</a:t>
            </a:r>
            <a:r>
              <a:rPr sz="1350" kern="0" spc="-20" dirty="0">
                <a:solidFill>
                  <a:srgbClr val="374050"/>
                </a:solidFill>
                <a:latin typeface="Open Sans"/>
                <a:cs typeface="Open Sans"/>
              </a:rPr>
              <a:t> </a:t>
            </a:r>
            <a:r>
              <a:rPr sz="1350" kern="0" spc="-75" dirty="0">
                <a:solidFill>
                  <a:srgbClr val="374050"/>
                </a:solidFill>
                <a:latin typeface="Open Sans"/>
                <a:cs typeface="Open Sans"/>
              </a:rPr>
              <a:t>fixing</a:t>
            </a:r>
            <a:r>
              <a:rPr sz="1350" kern="0" spc="-20" dirty="0">
                <a:solidFill>
                  <a:srgbClr val="374050"/>
                </a:solidFill>
                <a:latin typeface="Open Sans"/>
                <a:cs typeface="Open Sans"/>
              </a:rPr>
              <a:t> </a:t>
            </a:r>
            <a:r>
              <a:rPr sz="1350" kern="0" spc="-25" dirty="0">
                <a:solidFill>
                  <a:srgbClr val="374050"/>
                </a:solidFill>
                <a:latin typeface="Open Sans"/>
                <a:cs typeface="Open Sans"/>
              </a:rPr>
              <a:t>it.</a:t>
            </a:r>
            <a:endParaRPr sz="1350" kern="0" dirty="0">
              <a:solidFill>
                <a:sysClr val="windowText" lastClr="000000"/>
              </a:solidFill>
              <a:latin typeface="Open Sans"/>
              <a:cs typeface="Open Sans"/>
            </a:endParaRPr>
          </a:p>
        </p:txBody>
      </p:sp>
      <p:pic>
        <p:nvPicPr>
          <p:cNvPr id="30" name="object 10">
            <a:extLst>
              <a:ext uri="{FF2B5EF4-FFF2-40B4-BE49-F238E27FC236}">
                <a16:creationId xmlns:a16="http://schemas.microsoft.com/office/drawing/2014/main" id="{0C2409E7-1E4E-3987-286E-2D5D9C7EB482}"/>
              </a:ext>
            </a:extLst>
          </p:cNvPr>
          <p:cNvPicPr/>
          <p:nvPr/>
        </p:nvPicPr>
        <p:blipFill>
          <a:blip r:embed="rId3" cstate="print"/>
          <a:stretch>
            <a:fillRect/>
          </a:stretch>
        </p:blipFill>
        <p:spPr>
          <a:xfrm>
            <a:off x="10572750" y="286545"/>
            <a:ext cx="1333499" cy="133349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3133F3-CF3D-2FE6-CDF0-8974290EE15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9DAFCEB-FA21-DEA7-08B3-6756FA4F50BE}"/>
              </a:ext>
            </a:extLst>
          </p:cNvPr>
          <p:cNvSpPr txBox="1">
            <a:spLocks noGrp="1"/>
          </p:cNvSpPr>
          <p:nvPr>
            <p:ph type="title"/>
          </p:nvPr>
        </p:nvSpPr>
        <p:spPr>
          <a:xfrm>
            <a:off x="596900" y="472918"/>
            <a:ext cx="3408679" cy="541020"/>
          </a:xfrm>
          <a:prstGeom prst="rect">
            <a:avLst/>
          </a:prstGeom>
        </p:spPr>
        <p:txBody>
          <a:bodyPr vert="horz" wrap="square" lIns="0" tIns="16510" rIns="0" bIns="0" rtlCol="0">
            <a:spAutoFit/>
          </a:bodyPr>
          <a:lstStyle/>
          <a:p>
            <a:pPr marL="12700">
              <a:spcBef>
                <a:spcPts val="130"/>
              </a:spcBef>
            </a:pPr>
            <a:r>
              <a:rPr sz="3350" spc="-390" dirty="0"/>
              <a:t>Learning</a:t>
            </a:r>
            <a:r>
              <a:rPr sz="3350" spc="-140" dirty="0"/>
              <a:t> </a:t>
            </a:r>
            <a:r>
              <a:rPr sz="3350" spc="-365" dirty="0"/>
              <a:t>Objectives</a:t>
            </a:r>
            <a:endParaRPr sz="3350"/>
          </a:p>
        </p:txBody>
      </p:sp>
      <p:sp>
        <p:nvSpPr>
          <p:cNvPr id="3" name="object 3">
            <a:extLst>
              <a:ext uri="{FF2B5EF4-FFF2-40B4-BE49-F238E27FC236}">
                <a16:creationId xmlns:a16="http://schemas.microsoft.com/office/drawing/2014/main" id="{6293E793-2AE5-838C-303C-1CB5ED9A4C47}"/>
              </a:ext>
            </a:extLst>
          </p:cNvPr>
          <p:cNvSpPr txBox="1"/>
          <p:nvPr/>
        </p:nvSpPr>
        <p:spPr>
          <a:xfrm>
            <a:off x="596900" y="1149569"/>
            <a:ext cx="4858398" cy="444352"/>
          </a:xfrm>
          <a:prstGeom prst="rect">
            <a:avLst/>
          </a:prstGeom>
        </p:spPr>
        <p:txBody>
          <a:bodyPr vert="horz" wrap="square" lIns="0" tIns="13335" rIns="0" bIns="0" rtlCol="0">
            <a:spAutoFit/>
          </a:bodyPr>
          <a:lstStyle/>
          <a:p>
            <a:pPr marL="12700">
              <a:spcBef>
                <a:spcPts val="105"/>
              </a:spcBef>
            </a:pPr>
            <a:r>
              <a:rPr sz="2800" kern="0" spc="-250" dirty="0">
                <a:solidFill>
                  <a:srgbClr val="374050"/>
                </a:solidFill>
                <a:latin typeface="+mj-lt"/>
                <a:cs typeface="Lucida Sans"/>
              </a:rPr>
              <a:t>Understanding</a:t>
            </a:r>
            <a:r>
              <a:rPr sz="2800" kern="0" spc="-229" dirty="0">
                <a:solidFill>
                  <a:srgbClr val="374050"/>
                </a:solidFill>
                <a:latin typeface="+mj-lt"/>
                <a:cs typeface="Lucida Sans"/>
              </a:rPr>
              <a:t> </a:t>
            </a:r>
            <a:r>
              <a:rPr sz="2800" kern="0" spc="-280" dirty="0">
                <a:solidFill>
                  <a:srgbClr val="374050"/>
                </a:solidFill>
                <a:latin typeface="+mj-lt"/>
                <a:cs typeface="Lucida Sans"/>
              </a:rPr>
              <a:t>and</a:t>
            </a:r>
            <a:r>
              <a:rPr sz="2800" kern="0" spc="-235" dirty="0">
                <a:solidFill>
                  <a:srgbClr val="374050"/>
                </a:solidFill>
                <a:latin typeface="+mj-lt"/>
                <a:cs typeface="Lucida Sans"/>
              </a:rPr>
              <a:t> </a:t>
            </a:r>
            <a:r>
              <a:rPr sz="2800" kern="0" spc="-245" dirty="0">
                <a:solidFill>
                  <a:srgbClr val="374050"/>
                </a:solidFill>
                <a:latin typeface="+mj-lt"/>
                <a:cs typeface="Lucida Sans"/>
              </a:rPr>
              <a:t>Managing</a:t>
            </a:r>
            <a:r>
              <a:rPr sz="2800" kern="0" spc="-229" dirty="0">
                <a:solidFill>
                  <a:srgbClr val="374050"/>
                </a:solidFill>
                <a:latin typeface="+mj-lt"/>
                <a:cs typeface="Lucida Sans"/>
              </a:rPr>
              <a:t> </a:t>
            </a:r>
            <a:r>
              <a:rPr sz="2800" b="1" kern="0" spc="-114" dirty="0">
                <a:solidFill>
                  <a:schemeClr val="tx2"/>
                </a:solidFill>
                <a:latin typeface="+mj-lt"/>
                <a:cs typeface="Lucida Sans"/>
              </a:rPr>
              <a:t>Anxiety</a:t>
            </a:r>
            <a:endParaRPr sz="2800" b="1" kern="0" dirty="0">
              <a:solidFill>
                <a:schemeClr val="tx2"/>
              </a:solidFill>
              <a:latin typeface="+mj-lt"/>
              <a:cs typeface="Lucida Sans"/>
            </a:endParaRPr>
          </a:p>
        </p:txBody>
      </p:sp>
      <p:sp>
        <p:nvSpPr>
          <p:cNvPr id="4" name="object 4">
            <a:extLst>
              <a:ext uri="{FF2B5EF4-FFF2-40B4-BE49-F238E27FC236}">
                <a16:creationId xmlns:a16="http://schemas.microsoft.com/office/drawing/2014/main" id="{B220E3DC-DB20-B6AD-5FE8-B5908BE97FB4}"/>
              </a:ext>
            </a:extLst>
          </p:cNvPr>
          <p:cNvSpPr txBox="1"/>
          <p:nvPr/>
        </p:nvSpPr>
        <p:spPr>
          <a:xfrm>
            <a:off x="596900" y="1806138"/>
            <a:ext cx="4378325" cy="198772"/>
          </a:xfrm>
          <a:prstGeom prst="rect">
            <a:avLst/>
          </a:prstGeom>
        </p:spPr>
        <p:txBody>
          <a:bodyPr vert="horz" wrap="square" lIns="0" tIns="13970" rIns="0" bIns="0" rtlCol="0">
            <a:spAutoFit/>
          </a:bodyPr>
          <a:lstStyle/>
          <a:p>
            <a:pPr marL="12700">
              <a:spcBef>
                <a:spcPts val="110"/>
              </a:spcBef>
            </a:pPr>
            <a:r>
              <a:rPr sz="1200" i="1" kern="0" spc="-110" dirty="0">
                <a:solidFill>
                  <a:srgbClr val="666666"/>
                </a:solidFill>
                <a:latin typeface="Lucida Sans"/>
                <a:cs typeface="Lucida Sans"/>
              </a:rPr>
              <a:t>Based</a:t>
            </a:r>
            <a:r>
              <a:rPr sz="1200" i="1" kern="0" spc="-95" dirty="0">
                <a:solidFill>
                  <a:srgbClr val="666666"/>
                </a:solidFill>
                <a:latin typeface="Lucida Sans"/>
                <a:cs typeface="Lucida Sans"/>
              </a:rPr>
              <a:t> </a:t>
            </a:r>
            <a:r>
              <a:rPr sz="1200" i="1" kern="0" spc="-105" dirty="0">
                <a:solidFill>
                  <a:srgbClr val="666666"/>
                </a:solidFill>
                <a:latin typeface="Lucida Sans"/>
                <a:cs typeface="Lucida Sans"/>
              </a:rPr>
              <a:t>on</a:t>
            </a:r>
            <a:r>
              <a:rPr sz="1200" i="1" kern="0" spc="-95" dirty="0">
                <a:solidFill>
                  <a:srgbClr val="666666"/>
                </a:solidFill>
                <a:latin typeface="Lucida Sans"/>
                <a:cs typeface="Lucida Sans"/>
              </a:rPr>
              <a:t> </a:t>
            </a:r>
            <a:r>
              <a:rPr sz="1200" i="1" kern="0" spc="-150" dirty="0">
                <a:solidFill>
                  <a:srgbClr val="666666"/>
                </a:solidFill>
                <a:latin typeface="Lucida Sans"/>
                <a:cs typeface="Lucida Sans"/>
              </a:rPr>
              <a:t>work</a:t>
            </a:r>
            <a:r>
              <a:rPr sz="1200" i="1" kern="0" spc="-90" dirty="0">
                <a:solidFill>
                  <a:srgbClr val="666666"/>
                </a:solidFill>
                <a:latin typeface="Lucida Sans"/>
                <a:cs typeface="Lucida Sans"/>
              </a:rPr>
              <a:t> </a:t>
            </a:r>
            <a:r>
              <a:rPr sz="1200" i="1" kern="0" spc="-140" dirty="0">
                <a:solidFill>
                  <a:srgbClr val="666666"/>
                </a:solidFill>
                <a:latin typeface="Lucida Sans"/>
                <a:cs typeface="Lucida Sans"/>
              </a:rPr>
              <a:t>by</a:t>
            </a:r>
            <a:r>
              <a:rPr sz="1200" i="1" kern="0" spc="-95" dirty="0">
                <a:solidFill>
                  <a:srgbClr val="666666"/>
                </a:solidFill>
                <a:latin typeface="Lucida Sans"/>
                <a:cs typeface="Lucida Sans"/>
              </a:rPr>
              <a:t> </a:t>
            </a:r>
            <a:r>
              <a:rPr sz="1200" i="1" kern="0" spc="-155" dirty="0">
                <a:solidFill>
                  <a:srgbClr val="666666"/>
                </a:solidFill>
                <a:latin typeface="Lucida Sans"/>
                <a:cs typeface="Lucida Sans"/>
              </a:rPr>
              <a:t>Dr.</a:t>
            </a:r>
            <a:r>
              <a:rPr sz="1200" i="1" kern="0" spc="-85" dirty="0">
                <a:solidFill>
                  <a:srgbClr val="666666"/>
                </a:solidFill>
                <a:latin typeface="Lucida Sans"/>
                <a:cs typeface="Lucida Sans"/>
              </a:rPr>
              <a:t> </a:t>
            </a:r>
            <a:r>
              <a:rPr sz="1200" i="1" kern="0" spc="-145" dirty="0">
                <a:solidFill>
                  <a:srgbClr val="666666"/>
                </a:solidFill>
                <a:latin typeface="Lucida Sans"/>
                <a:cs typeface="Lucida Sans"/>
              </a:rPr>
              <a:t>Andrea</a:t>
            </a:r>
            <a:r>
              <a:rPr sz="1200" i="1" kern="0" spc="-95" dirty="0">
                <a:solidFill>
                  <a:srgbClr val="666666"/>
                </a:solidFill>
                <a:latin typeface="Lucida Sans"/>
                <a:cs typeface="Lucida Sans"/>
              </a:rPr>
              <a:t> </a:t>
            </a:r>
            <a:r>
              <a:rPr sz="1200" i="1" kern="0" spc="-114" dirty="0">
                <a:solidFill>
                  <a:srgbClr val="666666"/>
                </a:solidFill>
                <a:latin typeface="Lucida Sans"/>
                <a:cs typeface="Lucida Sans"/>
              </a:rPr>
              <a:t>M.</a:t>
            </a:r>
            <a:r>
              <a:rPr sz="1200" i="1" kern="0" spc="-85" dirty="0">
                <a:solidFill>
                  <a:srgbClr val="666666"/>
                </a:solidFill>
                <a:latin typeface="Lucida Sans"/>
                <a:cs typeface="Lucida Sans"/>
              </a:rPr>
              <a:t> </a:t>
            </a:r>
            <a:r>
              <a:rPr sz="1200" i="1" kern="0" spc="-135" dirty="0">
                <a:solidFill>
                  <a:srgbClr val="666666"/>
                </a:solidFill>
                <a:latin typeface="Lucida Sans"/>
                <a:cs typeface="Lucida Sans"/>
              </a:rPr>
              <a:t>Kulberg</a:t>
            </a:r>
            <a:r>
              <a:rPr sz="1200" i="1" kern="0" spc="-95" dirty="0">
                <a:solidFill>
                  <a:srgbClr val="666666"/>
                </a:solidFill>
                <a:latin typeface="Lucida Sans"/>
                <a:cs typeface="Lucida Sans"/>
              </a:rPr>
              <a:t> </a:t>
            </a:r>
            <a:r>
              <a:rPr sz="1200" i="1" kern="0" spc="-125" dirty="0">
                <a:solidFill>
                  <a:srgbClr val="666666"/>
                </a:solidFill>
                <a:latin typeface="Lucida Sans"/>
                <a:cs typeface="Lucida Sans"/>
              </a:rPr>
              <a:t>PhD</a:t>
            </a:r>
            <a:r>
              <a:rPr sz="1200" i="1" kern="0" spc="-90" dirty="0">
                <a:solidFill>
                  <a:srgbClr val="666666"/>
                </a:solidFill>
                <a:latin typeface="Lucida Sans"/>
                <a:cs typeface="Lucida Sans"/>
              </a:rPr>
              <a:t> </a:t>
            </a:r>
            <a:r>
              <a:rPr sz="1200" i="1" kern="0" spc="-45" dirty="0">
                <a:solidFill>
                  <a:srgbClr val="666666"/>
                </a:solidFill>
                <a:latin typeface="Lucida Sans"/>
                <a:cs typeface="Lucida Sans"/>
              </a:rPr>
              <a:t>-</a:t>
            </a:r>
            <a:r>
              <a:rPr sz="1200" i="1" kern="0" spc="-90" dirty="0">
                <a:solidFill>
                  <a:srgbClr val="666666"/>
                </a:solidFill>
                <a:latin typeface="Lucida Sans"/>
                <a:cs typeface="Lucida Sans"/>
              </a:rPr>
              <a:t> </a:t>
            </a:r>
            <a:r>
              <a:rPr sz="1200" i="1" kern="0" spc="-105" dirty="0">
                <a:solidFill>
                  <a:srgbClr val="666666"/>
                </a:solidFill>
                <a:latin typeface="Lucida Sans"/>
                <a:cs typeface="Lucida Sans"/>
                <a:hlinkClick r:id="rId2"/>
              </a:rPr>
              <a:t>www.anxietyexperts.com</a:t>
            </a:r>
            <a:endParaRPr sz="1200" kern="0">
              <a:solidFill>
                <a:sysClr val="windowText" lastClr="000000"/>
              </a:solidFill>
              <a:latin typeface="Lucida Sans"/>
              <a:cs typeface="Lucida Sans"/>
            </a:endParaRPr>
          </a:p>
        </p:txBody>
      </p:sp>
      <p:sp>
        <p:nvSpPr>
          <p:cNvPr id="10" name="object 10">
            <a:extLst>
              <a:ext uri="{FF2B5EF4-FFF2-40B4-BE49-F238E27FC236}">
                <a16:creationId xmlns:a16="http://schemas.microsoft.com/office/drawing/2014/main" id="{797842DB-F447-ADCA-7DB7-7D926B890FB4}"/>
              </a:ext>
            </a:extLst>
          </p:cNvPr>
          <p:cNvSpPr/>
          <p:nvPr/>
        </p:nvSpPr>
        <p:spPr>
          <a:xfrm>
            <a:off x="609599" y="2305843"/>
            <a:ext cx="381000" cy="381000"/>
          </a:xfrm>
          <a:custGeom>
            <a:avLst/>
            <a:gdLst/>
            <a:ahLst/>
            <a:cxnLst/>
            <a:rect l="l" t="t" r="r" b="b"/>
            <a:pathLst>
              <a:path w="381000" h="381000">
                <a:moveTo>
                  <a:pt x="190499" y="380999"/>
                </a:moveTo>
                <a:lnTo>
                  <a:pt x="144200" y="375288"/>
                </a:lnTo>
                <a:lnTo>
                  <a:pt x="100697" y="358507"/>
                </a:lnTo>
                <a:lnTo>
                  <a:pt x="62575" y="331659"/>
                </a:lnTo>
                <a:lnTo>
                  <a:pt x="32104" y="296335"/>
                </a:lnTo>
                <a:lnTo>
                  <a:pt x="11130" y="254666"/>
                </a:lnTo>
                <a:lnTo>
                  <a:pt x="915" y="209172"/>
                </a:lnTo>
                <a:lnTo>
                  <a:pt x="0" y="190499"/>
                </a:lnTo>
                <a:lnTo>
                  <a:pt x="228" y="181141"/>
                </a:lnTo>
                <a:lnTo>
                  <a:pt x="8200" y="135199"/>
                </a:lnTo>
                <a:lnTo>
                  <a:pt x="27095" y="92572"/>
                </a:lnTo>
                <a:lnTo>
                  <a:pt x="55796" y="55796"/>
                </a:lnTo>
                <a:lnTo>
                  <a:pt x="92572" y="27095"/>
                </a:lnTo>
                <a:lnTo>
                  <a:pt x="135200" y="8200"/>
                </a:lnTo>
                <a:lnTo>
                  <a:pt x="181141" y="228"/>
                </a:lnTo>
                <a:lnTo>
                  <a:pt x="190499" y="0"/>
                </a:lnTo>
                <a:lnTo>
                  <a:pt x="199858" y="228"/>
                </a:lnTo>
                <a:lnTo>
                  <a:pt x="245799" y="8200"/>
                </a:lnTo>
                <a:lnTo>
                  <a:pt x="288427" y="27095"/>
                </a:lnTo>
                <a:lnTo>
                  <a:pt x="325203" y="55796"/>
                </a:lnTo>
                <a:lnTo>
                  <a:pt x="353904" y="92572"/>
                </a:lnTo>
                <a:lnTo>
                  <a:pt x="372799" y="135199"/>
                </a:lnTo>
                <a:lnTo>
                  <a:pt x="380771" y="181141"/>
                </a:lnTo>
                <a:lnTo>
                  <a:pt x="380999" y="190499"/>
                </a:lnTo>
                <a:lnTo>
                  <a:pt x="380771" y="199858"/>
                </a:lnTo>
                <a:lnTo>
                  <a:pt x="372799" y="245799"/>
                </a:lnTo>
                <a:lnTo>
                  <a:pt x="353904" y="288426"/>
                </a:lnTo>
                <a:lnTo>
                  <a:pt x="325203" y="325203"/>
                </a:lnTo>
                <a:lnTo>
                  <a:pt x="288427" y="353903"/>
                </a:lnTo>
                <a:lnTo>
                  <a:pt x="245799" y="372798"/>
                </a:lnTo>
                <a:lnTo>
                  <a:pt x="199858" y="380771"/>
                </a:lnTo>
                <a:lnTo>
                  <a:pt x="190499" y="380999"/>
                </a:lnTo>
                <a:close/>
              </a:path>
            </a:pathLst>
          </a:custGeom>
          <a:solidFill>
            <a:srgbClr val="8B1537"/>
          </a:solidFill>
        </p:spPr>
        <p:txBody>
          <a:bodyPr wrap="square" lIns="0" tIns="0" rIns="0" bIns="0" rtlCol="0"/>
          <a:lstStyle/>
          <a:p>
            <a:endParaRPr sz="2400" kern="0">
              <a:solidFill>
                <a:sysClr val="windowText" lastClr="000000"/>
              </a:solidFill>
            </a:endParaRPr>
          </a:p>
        </p:txBody>
      </p:sp>
      <p:sp>
        <p:nvSpPr>
          <p:cNvPr id="11" name="object 11">
            <a:extLst>
              <a:ext uri="{FF2B5EF4-FFF2-40B4-BE49-F238E27FC236}">
                <a16:creationId xmlns:a16="http://schemas.microsoft.com/office/drawing/2014/main" id="{7753532B-A90B-3B9A-9B5A-396FF08F6E43}"/>
              </a:ext>
            </a:extLst>
          </p:cNvPr>
          <p:cNvSpPr txBox="1"/>
          <p:nvPr/>
        </p:nvSpPr>
        <p:spPr>
          <a:xfrm>
            <a:off x="732928" y="2344058"/>
            <a:ext cx="134620" cy="323807"/>
          </a:xfrm>
          <a:prstGeom prst="rect">
            <a:avLst/>
          </a:prstGeom>
        </p:spPr>
        <p:txBody>
          <a:bodyPr vert="horz" wrap="square" lIns="0" tIns="15875" rIns="0" bIns="0" rtlCol="0">
            <a:spAutoFit/>
          </a:bodyPr>
          <a:lstStyle/>
          <a:p>
            <a:pPr marL="12700">
              <a:spcBef>
                <a:spcPts val="125"/>
              </a:spcBef>
            </a:pPr>
            <a:r>
              <a:rPr sz="2000" b="1" kern="0" spc="-50" dirty="0">
                <a:solidFill>
                  <a:srgbClr val="FAF6F1"/>
                </a:solidFill>
                <a:latin typeface="Arial Nova"/>
                <a:cs typeface="Arial Nova"/>
              </a:rPr>
              <a:t>1</a:t>
            </a:r>
            <a:endParaRPr sz="2000" kern="0">
              <a:solidFill>
                <a:sysClr val="windowText" lastClr="000000"/>
              </a:solidFill>
              <a:latin typeface="Arial Nova"/>
              <a:cs typeface="Arial Nova"/>
            </a:endParaRPr>
          </a:p>
        </p:txBody>
      </p:sp>
      <p:sp>
        <p:nvSpPr>
          <p:cNvPr id="12" name="object 12">
            <a:extLst>
              <a:ext uri="{FF2B5EF4-FFF2-40B4-BE49-F238E27FC236}">
                <a16:creationId xmlns:a16="http://schemas.microsoft.com/office/drawing/2014/main" id="{13807BE2-EB1D-223B-BFA1-31E5FBA7BD96}"/>
              </a:ext>
            </a:extLst>
          </p:cNvPr>
          <p:cNvSpPr txBox="1"/>
          <p:nvPr/>
        </p:nvSpPr>
        <p:spPr>
          <a:xfrm>
            <a:off x="1130300" y="2176884"/>
            <a:ext cx="6928484" cy="924612"/>
          </a:xfrm>
          <a:prstGeom prst="rect">
            <a:avLst/>
          </a:prstGeom>
        </p:spPr>
        <p:txBody>
          <a:bodyPr vert="horz" wrap="square" lIns="0" tIns="36830" rIns="0" bIns="0" rtlCol="0">
            <a:spAutoFit/>
          </a:bodyPr>
          <a:lstStyle/>
          <a:p>
            <a:pPr marL="12700">
              <a:spcBef>
                <a:spcPts val="290"/>
              </a:spcBef>
            </a:pPr>
            <a:r>
              <a:rPr sz="2400" b="1" kern="0" spc="-204" dirty="0">
                <a:solidFill>
                  <a:srgbClr val="8B1537"/>
                </a:solidFill>
                <a:latin typeface="Merriweather"/>
                <a:cs typeface="Merriweather"/>
              </a:rPr>
              <a:t>Distinguish</a:t>
            </a:r>
            <a:r>
              <a:rPr sz="2400" b="1" kern="0" spc="-60" dirty="0">
                <a:solidFill>
                  <a:srgbClr val="8B1537"/>
                </a:solidFill>
                <a:latin typeface="Merriweather"/>
                <a:cs typeface="Merriweather"/>
              </a:rPr>
              <a:t> </a:t>
            </a:r>
            <a:r>
              <a:rPr sz="2400" b="1" kern="0" spc="-200" dirty="0">
                <a:solidFill>
                  <a:srgbClr val="8B1537"/>
                </a:solidFill>
                <a:latin typeface="Merriweather"/>
                <a:cs typeface="Merriweather"/>
              </a:rPr>
              <a:t>Anxiety</a:t>
            </a:r>
            <a:r>
              <a:rPr sz="2400" b="1" kern="0" spc="-60" dirty="0">
                <a:solidFill>
                  <a:srgbClr val="8B1537"/>
                </a:solidFill>
                <a:latin typeface="Merriweather"/>
                <a:cs typeface="Merriweather"/>
              </a:rPr>
              <a:t> </a:t>
            </a:r>
            <a:r>
              <a:rPr sz="2400" b="1" kern="0" spc="-254" dirty="0">
                <a:solidFill>
                  <a:srgbClr val="8B1537"/>
                </a:solidFill>
                <a:latin typeface="Merriweather"/>
                <a:cs typeface="Merriweather"/>
              </a:rPr>
              <a:t>from</a:t>
            </a:r>
            <a:r>
              <a:rPr sz="2400" b="1" kern="0" spc="-55" dirty="0">
                <a:solidFill>
                  <a:srgbClr val="8B1537"/>
                </a:solidFill>
                <a:latin typeface="Merriweather"/>
                <a:cs typeface="Merriweather"/>
              </a:rPr>
              <a:t> </a:t>
            </a:r>
            <a:r>
              <a:rPr sz="2400" b="1" kern="0" spc="-229" dirty="0">
                <a:solidFill>
                  <a:srgbClr val="8B1537"/>
                </a:solidFill>
                <a:latin typeface="Merriweather"/>
                <a:cs typeface="Merriweather"/>
              </a:rPr>
              <a:t>Fear</a:t>
            </a:r>
            <a:r>
              <a:rPr sz="2400" b="1" kern="0" spc="-60" dirty="0">
                <a:solidFill>
                  <a:srgbClr val="8B1537"/>
                </a:solidFill>
                <a:latin typeface="Merriweather"/>
                <a:cs typeface="Merriweather"/>
              </a:rPr>
              <a:t> </a:t>
            </a:r>
            <a:r>
              <a:rPr sz="2400" b="1" kern="0" spc="-245" dirty="0">
                <a:solidFill>
                  <a:srgbClr val="8B1537"/>
                </a:solidFill>
                <a:latin typeface="Merriweather"/>
                <a:cs typeface="Merriweather"/>
              </a:rPr>
              <a:t>and</a:t>
            </a:r>
            <a:r>
              <a:rPr sz="2400" b="1" kern="0" spc="-60" dirty="0">
                <a:solidFill>
                  <a:srgbClr val="8B1537"/>
                </a:solidFill>
                <a:latin typeface="Merriweather"/>
                <a:cs typeface="Merriweather"/>
              </a:rPr>
              <a:t> </a:t>
            </a:r>
            <a:r>
              <a:rPr sz="2400" b="1" kern="0" spc="-20" dirty="0">
                <a:solidFill>
                  <a:srgbClr val="8B1537"/>
                </a:solidFill>
                <a:latin typeface="Merriweather"/>
                <a:cs typeface="Merriweather"/>
              </a:rPr>
              <a:t>Stress</a:t>
            </a:r>
            <a:endParaRPr sz="2400" kern="0" dirty="0">
              <a:solidFill>
                <a:sysClr val="windowText" lastClr="000000"/>
              </a:solidFill>
              <a:latin typeface="Merriweather"/>
              <a:cs typeface="Merriweather"/>
            </a:endParaRPr>
          </a:p>
          <a:p>
            <a:pPr marL="12700">
              <a:spcBef>
                <a:spcPts val="155"/>
              </a:spcBef>
            </a:pPr>
            <a:r>
              <a:rPr sz="1600" kern="0" spc="-90" dirty="0">
                <a:solidFill>
                  <a:srgbClr val="374050"/>
                </a:solidFill>
                <a:latin typeface="Open Sans"/>
                <a:cs typeface="Open Sans"/>
              </a:rPr>
              <a:t>Understand</a:t>
            </a:r>
            <a:r>
              <a:rPr sz="1600" kern="0" spc="-20" dirty="0">
                <a:solidFill>
                  <a:srgbClr val="374050"/>
                </a:solidFill>
                <a:latin typeface="Open Sans"/>
                <a:cs typeface="Open Sans"/>
              </a:rPr>
              <a:t> </a:t>
            </a:r>
            <a:r>
              <a:rPr sz="1600" kern="0" spc="-114" dirty="0">
                <a:solidFill>
                  <a:srgbClr val="374050"/>
                </a:solidFill>
                <a:latin typeface="Open Sans"/>
                <a:cs typeface="Open Sans"/>
              </a:rPr>
              <a:t>how</a:t>
            </a:r>
            <a:r>
              <a:rPr sz="1600" kern="0" spc="-15" dirty="0">
                <a:solidFill>
                  <a:srgbClr val="374050"/>
                </a:solidFill>
                <a:latin typeface="Open Sans"/>
                <a:cs typeface="Open Sans"/>
              </a:rPr>
              <a:t> </a:t>
            </a:r>
            <a:r>
              <a:rPr sz="1600" kern="0" spc="-75" dirty="0">
                <a:solidFill>
                  <a:srgbClr val="374050"/>
                </a:solidFill>
                <a:latin typeface="Open Sans"/>
                <a:cs typeface="Open Sans"/>
              </a:rPr>
              <a:t>anxiety</a:t>
            </a:r>
            <a:r>
              <a:rPr sz="1600" kern="0" spc="-15" dirty="0">
                <a:solidFill>
                  <a:srgbClr val="374050"/>
                </a:solidFill>
                <a:latin typeface="Open Sans"/>
                <a:cs typeface="Open Sans"/>
              </a:rPr>
              <a:t> </a:t>
            </a:r>
            <a:r>
              <a:rPr sz="1600" kern="0" spc="-80" dirty="0">
                <a:solidFill>
                  <a:srgbClr val="374050"/>
                </a:solidFill>
                <a:latin typeface="Open Sans"/>
                <a:cs typeface="Open Sans"/>
              </a:rPr>
              <a:t>differs</a:t>
            </a:r>
            <a:r>
              <a:rPr sz="1600" kern="0" spc="-15" dirty="0">
                <a:solidFill>
                  <a:srgbClr val="374050"/>
                </a:solidFill>
                <a:latin typeface="Open Sans"/>
                <a:cs typeface="Open Sans"/>
              </a:rPr>
              <a:t> </a:t>
            </a:r>
            <a:r>
              <a:rPr sz="1600" kern="0" spc="-100" dirty="0">
                <a:solidFill>
                  <a:srgbClr val="374050"/>
                </a:solidFill>
                <a:latin typeface="Open Sans"/>
                <a:cs typeface="Open Sans"/>
              </a:rPr>
              <a:t>from</a:t>
            </a:r>
            <a:r>
              <a:rPr sz="1600" kern="0" spc="-15" dirty="0">
                <a:solidFill>
                  <a:srgbClr val="374050"/>
                </a:solidFill>
                <a:latin typeface="Open Sans"/>
                <a:cs typeface="Open Sans"/>
              </a:rPr>
              <a:t> </a:t>
            </a:r>
            <a:r>
              <a:rPr sz="1600" kern="0" spc="-80" dirty="0">
                <a:solidFill>
                  <a:srgbClr val="374050"/>
                </a:solidFill>
                <a:latin typeface="Open Sans"/>
                <a:cs typeface="Open Sans"/>
              </a:rPr>
              <a:t>fear</a:t>
            </a:r>
            <a:r>
              <a:rPr sz="1600" kern="0" spc="-20" dirty="0">
                <a:solidFill>
                  <a:srgbClr val="374050"/>
                </a:solidFill>
                <a:latin typeface="Open Sans"/>
                <a:cs typeface="Open Sans"/>
              </a:rPr>
              <a:t> </a:t>
            </a:r>
            <a:r>
              <a:rPr sz="1600" kern="0" spc="-80" dirty="0">
                <a:solidFill>
                  <a:srgbClr val="374050"/>
                </a:solidFill>
                <a:latin typeface="Open Sans"/>
                <a:cs typeface="Open Sans"/>
              </a:rPr>
              <a:t>(about</a:t>
            </a:r>
            <a:r>
              <a:rPr sz="1600" kern="0" spc="-15" dirty="0">
                <a:solidFill>
                  <a:srgbClr val="374050"/>
                </a:solidFill>
                <a:latin typeface="Open Sans"/>
                <a:cs typeface="Open Sans"/>
              </a:rPr>
              <a:t> </a:t>
            </a:r>
            <a:r>
              <a:rPr sz="1600" kern="0" spc="-80" dirty="0">
                <a:solidFill>
                  <a:srgbClr val="374050"/>
                </a:solidFill>
                <a:latin typeface="Open Sans"/>
                <a:cs typeface="Open Sans"/>
              </a:rPr>
              <a:t>actual</a:t>
            </a:r>
            <a:r>
              <a:rPr sz="1600" kern="0" spc="-15" dirty="0">
                <a:solidFill>
                  <a:srgbClr val="374050"/>
                </a:solidFill>
                <a:latin typeface="Open Sans"/>
                <a:cs typeface="Open Sans"/>
              </a:rPr>
              <a:t> </a:t>
            </a:r>
            <a:r>
              <a:rPr sz="1600" kern="0" spc="-70" dirty="0">
                <a:solidFill>
                  <a:srgbClr val="374050"/>
                </a:solidFill>
                <a:latin typeface="Open Sans"/>
                <a:cs typeface="Open Sans"/>
              </a:rPr>
              <a:t>threats)</a:t>
            </a:r>
            <a:r>
              <a:rPr sz="1600" kern="0" spc="-15" dirty="0">
                <a:solidFill>
                  <a:srgbClr val="374050"/>
                </a:solidFill>
                <a:latin typeface="Open Sans"/>
                <a:cs typeface="Open Sans"/>
              </a:rPr>
              <a:t> </a:t>
            </a:r>
            <a:r>
              <a:rPr sz="1600" kern="0" spc="-100" dirty="0">
                <a:solidFill>
                  <a:srgbClr val="374050"/>
                </a:solidFill>
                <a:latin typeface="Open Sans"/>
                <a:cs typeface="Open Sans"/>
              </a:rPr>
              <a:t>and</a:t>
            </a:r>
            <a:r>
              <a:rPr sz="1600" kern="0" spc="-15" dirty="0">
                <a:solidFill>
                  <a:srgbClr val="374050"/>
                </a:solidFill>
                <a:latin typeface="Open Sans"/>
                <a:cs typeface="Open Sans"/>
              </a:rPr>
              <a:t> </a:t>
            </a:r>
            <a:r>
              <a:rPr sz="1600" kern="0" spc="-75" dirty="0">
                <a:solidFill>
                  <a:srgbClr val="374050"/>
                </a:solidFill>
                <a:latin typeface="Open Sans"/>
                <a:cs typeface="Open Sans"/>
              </a:rPr>
              <a:t>stress</a:t>
            </a:r>
            <a:r>
              <a:rPr sz="1600" kern="0" spc="-15" dirty="0">
                <a:solidFill>
                  <a:srgbClr val="374050"/>
                </a:solidFill>
                <a:latin typeface="Open Sans"/>
                <a:cs typeface="Open Sans"/>
              </a:rPr>
              <a:t> </a:t>
            </a:r>
            <a:r>
              <a:rPr sz="1600" kern="0" spc="-80" dirty="0">
                <a:solidFill>
                  <a:srgbClr val="374050"/>
                </a:solidFill>
                <a:latin typeface="Open Sans"/>
                <a:cs typeface="Open Sans"/>
              </a:rPr>
              <a:t>(about</a:t>
            </a:r>
            <a:r>
              <a:rPr sz="1600" kern="0" spc="-20" dirty="0">
                <a:solidFill>
                  <a:srgbClr val="374050"/>
                </a:solidFill>
                <a:latin typeface="Open Sans"/>
                <a:cs typeface="Open Sans"/>
              </a:rPr>
              <a:t> </a:t>
            </a:r>
            <a:r>
              <a:rPr sz="1600" kern="0" spc="-70" dirty="0">
                <a:solidFill>
                  <a:srgbClr val="374050"/>
                </a:solidFill>
                <a:latin typeface="Open Sans"/>
                <a:cs typeface="Open Sans"/>
              </a:rPr>
              <a:t>real-</a:t>
            </a:r>
            <a:r>
              <a:rPr sz="1600" kern="0" spc="-65" dirty="0">
                <a:solidFill>
                  <a:srgbClr val="374050"/>
                </a:solidFill>
                <a:latin typeface="Open Sans"/>
                <a:cs typeface="Open Sans"/>
              </a:rPr>
              <a:t>life</a:t>
            </a:r>
            <a:r>
              <a:rPr sz="1600" kern="0" spc="-15" dirty="0">
                <a:solidFill>
                  <a:srgbClr val="374050"/>
                </a:solidFill>
                <a:latin typeface="Open Sans"/>
                <a:cs typeface="Open Sans"/>
              </a:rPr>
              <a:t> </a:t>
            </a:r>
            <a:r>
              <a:rPr sz="1600" kern="0" spc="-30" dirty="0">
                <a:solidFill>
                  <a:srgbClr val="374050"/>
                </a:solidFill>
                <a:latin typeface="Open Sans"/>
                <a:cs typeface="Open Sans"/>
              </a:rPr>
              <a:t>events)</a:t>
            </a:r>
            <a:endParaRPr sz="1600" kern="0" dirty="0">
              <a:solidFill>
                <a:sysClr val="windowText" lastClr="000000"/>
              </a:solidFill>
              <a:latin typeface="Open Sans"/>
              <a:cs typeface="Open Sans"/>
            </a:endParaRPr>
          </a:p>
        </p:txBody>
      </p:sp>
      <p:sp>
        <p:nvSpPr>
          <p:cNvPr id="13" name="object 13">
            <a:extLst>
              <a:ext uri="{FF2B5EF4-FFF2-40B4-BE49-F238E27FC236}">
                <a16:creationId xmlns:a16="http://schemas.microsoft.com/office/drawing/2014/main" id="{572B5FB0-B7F4-23DD-0C5A-B968FF11DC6E}"/>
              </a:ext>
            </a:extLst>
          </p:cNvPr>
          <p:cNvSpPr/>
          <p:nvPr/>
        </p:nvSpPr>
        <p:spPr>
          <a:xfrm>
            <a:off x="609599" y="3303662"/>
            <a:ext cx="381000" cy="381000"/>
          </a:xfrm>
          <a:custGeom>
            <a:avLst/>
            <a:gdLst/>
            <a:ahLst/>
            <a:cxnLst/>
            <a:rect l="l" t="t" r="r" b="b"/>
            <a:pathLst>
              <a:path w="381000" h="381000">
                <a:moveTo>
                  <a:pt x="190499" y="380999"/>
                </a:moveTo>
                <a:lnTo>
                  <a:pt x="144200" y="375288"/>
                </a:lnTo>
                <a:lnTo>
                  <a:pt x="100697" y="358507"/>
                </a:lnTo>
                <a:lnTo>
                  <a:pt x="62575" y="331659"/>
                </a:lnTo>
                <a:lnTo>
                  <a:pt x="32104" y="296335"/>
                </a:lnTo>
                <a:lnTo>
                  <a:pt x="11130" y="254666"/>
                </a:lnTo>
                <a:lnTo>
                  <a:pt x="915" y="209172"/>
                </a:lnTo>
                <a:lnTo>
                  <a:pt x="0" y="190499"/>
                </a:lnTo>
                <a:lnTo>
                  <a:pt x="228" y="181141"/>
                </a:lnTo>
                <a:lnTo>
                  <a:pt x="8200" y="135199"/>
                </a:lnTo>
                <a:lnTo>
                  <a:pt x="27095" y="92572"/>
                </a:lnTo>
                <a:lnTo>
                  <a:pt x="55796" y="55796"/>
                </a:lnTo>
                <a:lnTo>
                  <a:pt x="92572" y="27095"/>
                </a:lnTo>
                <a:lnTo>
                  <a:pt x="135200" y="8200"/>
                </a:lnTo>
                <a:lnTo>
                  <a:pt x="181141" y="228"/>
                </a:lnTo>
                <a:lnTo>
                  <a:pt x="190499" y="0"/>
                </a:lnTo>
                <a:lnTo>
                  <a:pt x="199858" y="228"/>
                </a:lnTo>
                <a:lnTo>
                  <a:pt x="245799" y="8200"/>
                </a:lnTo>
                <a:lnTo>
                  <a:pt x="288427" y="27095"/>
                </a:lnTo>
                <a:lnTo>
                  <a:pt x="325203" y="55796"/>
                </a:lnTo>
                <a:lnTo>
                  <a:pt x="353904" y="92571"/>
                </a:lnTo>
                <a:lnTo>
                  <a:pt x="372799" y="135199"/>
                </a:lnTo>
                <a:lnTo>
                  <a:pt x="380771" y="181141"/>
                </a:lnTo>
                <a:lnTo>
                  <a:pt x="380999" y="190499"/>
                </a:lnTo>
                <a:lnTo>
                  <a:pt x="380771" y="199858"/>
                </a:lnTo>
                <a:lnTo>
                  <a:pt x="372799" y="245799"/>
                </a:lnTo>
                <a:lnTo>
                  <a:pt x="353904" y="288426"/>
                </a:lnTo>
                <a:lnTo>
                  <a:pt x="325203" y="325203"/>
                </a:lnTo>
                <a:lnTo>
                  <a:pt x="288427" y="353903"/>
                </a:lnTo>
                <a:lnTo>
                  <a:pt x="245799" y="372799"/>
                </a:lnTo>
                <a:lnTo>
                  <a:pt x="199858" y="380771"/>
                </a:lnTo>
                <a:lnTo>
                  <a:pt x="190499" y="380999"/>
                </a:lnTo>
                <a:close/>
              </a:path>
            </a:pathLst>
          </a:custGeom>
          <a:solidFill>
            <a:srgbClr val="8B1537"/>
          </a:solidFill>
        </p:spPr>
        <p:txBody>
          <a:bodyPr wrap="square" lIns="0" tIns="0" rIns="0" bIns="0" rtlCol="0"/>
          <a:lstStyle/>
          <a:p>
            <a:endParaRPr sz="2400" kern="0">
              <a:solidFill>
                <a:sysClr val="windowText" lastClr="000000"/>
              </a:solidFill>
            </a:endParaRPr>
          </a:p>
        </p:txBody>
      </p:sp>
      <p:sp>
        <p:nvSpPr>
          <p:cNvPr id="14" name="object 14">
            <a:extLst>
              <a:ext uri="{FF2B5EF4-FFF2-40B4-BE49-F238E27FC236}">
                <a16:creationId xmlns:a16="http://schemas.microsoft.com/office/drawing/2014/main" id="{DF1BD3D6-E3A2-092D-6527-061CD66E0804}"/>
              </a:ext>
            </a:extLst>
          </p:cNvPr>
          <p:cNvSpPr txBox="1"/>
          <p:nvPr/>
        </p:nvSpPr>
        <p:spPr>
          <a:xfrm>
            <a:off x="732928" y="3341877"/>
            <a:ext cx="134620" cy="323807"/>
          </a:xfrm>
          <a:prstGeom prst="rect">
            <a:avLst/>
          </a:prstGeom>
        </p:spPr>
        <p:txBody>
          <a:bodyPr vert="horz" wrap="square" lIns="0" tIns="15875" rIns="0" bIns="0" rtlCol="0">
            <a:spAutoFit/>
          </a:bodyPr>
          <a:lstStyle/>
          <a:p>
            <a:pPr marL="12700">
              <a:spcBef>
                <a:spcPts val="125"/>
              </a:spcBef>
            </a:pPr>
            <a:r>
              <a:rPr sz="2000" b="1" kern="0" spc="-50" dirty="0">
                <a:solidFill>
                  <a:srgbClr val="FAF6F1"/>
                </a:solidFill>
                <a:latin typeface="Arial Nova"/>
                <a:cs typeface="Arial Nova"/>
              </a:rPr>
              <a:t>2</a:t>
            </a:r>
            <a:endParaRPr sz="2000" kern="0">
              <a:solidFill>
                <a:sysClr val="windowText" lastClr="000000"/>
              </a:solidFill>
              <a:latin typeface="Arial Nova"/>
              <a:cs typeface="Arial Nova"/>
            </a:endParaRPr>
          </a:p>
        </p:txBody>
      </p:sp>
      <p:sp>
        <p:nvSpPr>
          <p:cNvPr id="15" name="object 15">
            <a:extLst>
              <a:ext uri="{FF2B5EF4-FFF2-40B4-BE49-F238E27FC236}">
                <a16:creationId xmlns:a16="http://schemas.microsoft.com/office/drawing/2014/main" id="{5EE611B1-EF48-E854-DC1C-D23F3D28ED34}"/>
              </a:ext>
            </a:extLst>
          </p:cNvPr>
          <p:cNvSpPr txBox="1"/>
          <p:nvPr/>
        </p:nvSpPr>
        <p:spPr>
          <a:xfrm>
            <a:off x="1130300" y="3174703"/>
            <a:ext cx="8557260" cy="924612"/>
          </a:xfrm>
          <a:prstGeom prst="rect">
            <a:avLst/>
          </a:prstGeom>
        </p:spPr>
        <p:txBody>
          <a:bodyPr vert="horz" wrap="square" lIns="0" tIns="36830" rIns="0" bIns="0" rtlCol="0">
            <a:spAutoFit/>
          </a:bodyPr>
          <a:lstStyle/>
          <a:p>
            <a:pPr marL="12700">
              <a:spcBef>
                <a:spcPts val="290"/>
              </a:spcBef>
            </a:pPr>
            <a:r>
              <a:rPr sz="2400" b="1" kern="0" spc="-225" dirty="0">
                <a:solidFill>
                  <a:srgbClr val="8B1537"/>
                </a:solidFill>
                <a:latin typeface="Merriweather"/>
                <a:cs typeface="Merriweather"/>
              </a:rPr>
              <a:t>Recognize</a:t>
            </a:r>
            <a:r>
              <a:rPr sz="2400" b="1" kern="0" spc="-55" dirty="0">
                <a:solidFill>
                  <a:srgbClr val="8B1537"/>
                </a:solidFill>
                <a:latin typeface="Merriweather"/>
                <a:cs typeface="Merriweather"/>
              </a:rPr>
              <a:t> </a:t>
            </a:r>
            <a:r>
              <a:rPr sz="2400" b="1" kern="0" spc="-225" dirty="0">
                <a:solidFill>
                  <a:srgbClr val="8B1537"/>
                </a:solidFill>
                <a:latin typeface="Merriweather"/>
                <a:cs typeface="Merriweather"/>
              </a:rPr>
              <a:t>Body</a:t>
            </a:r>
            <a:r>
              <a:rPr sz="2400" b="1" kern="0" spc="-55" dirty="0">
                <a:solidFill>
                  <a:srgbClr val="8B1537"/>
                </a:solidFill>
                <a:latin typeface="Merriweather"/>
                <a:cs typeface="Merriweather"/>
              </a:rPr>
              <a:t> </a:t>
            </a:r>
            <a:r>
              <a:rPr sz="2400" b="1" kern="0" spc="-210" dirty="0">
                <a:solidFill>
                  <a:srgbClr val="8B1537"/>
                </a:solidFill>
                <a:latin typeface="Merriweather"/>
                <a:cs typeface="Merriweather"/>
              </a:rPr>
              <a:t>Sensations</a:t>
            </a:r>
            <a:r>
              <a:rPr sz="2400" b="1" kern="0" spc="-55" dirty="0">
                <a:solidFill>
                  <a:srgbClr val="8B1537"/>
                </a:solidFill>
                <a:latin typeface="Merriweather"/>
                <a:cs typeface="Merriweather"/>
              </a:rPr>
              <a:t> </a:t>
            </a:r>
            <a:r>
              <a:rPr sz="2400" b="1" kern="0" spc="-225" dirty="0">
                <a:solidFill>
                  <a:srgbClr val="8B1537"/>
                </a:solidFill>
                <a:latin typeface="Merriweather"/>
                <a:cs typeface="Merriweather"/>
              </a:rPr>
              <a:t>of</a:t>
            </a:r>
            <a:r>
              <a:rPr sz="2400" b="1" kern="0" spc="-50" dirty="0">
                <a:solidFill>
                  <a:srgbClr val="8B1537"/>
                </a:solidFill>
                <a:latin typeface="Merriweather"/>
                <a:cs typeface="Merriweather"/>
              </a:rPr>
              <a:t> </a:t>
            </a:r>
            <a:r>
              <a:rPr sz="2400" b="1" kern="0" spc="-45" dirty="0">
                <a:solidFill>
                  <a:srgbClr val="8B1537"/>
                </a:solidFill>
                <a:latin typeface="Merriweather"/>
                <a:cs typeface="Merriweather"/>
              </a:rPr>
              <a:t>Anxiety</a:t>
            </a:r>
            <a:endParaRPr sz="2400" kern="0" dirty="0">
              <a:solidFill>
                <a:sysClr val="windowText" lastClr="000000"/>
              </a:solidFill>
              <a:latin typeface="Merriweather"/>
              <a:cs typeface="Merriweather"/>
            </a:endParaRPr>
          </a:p>
          <a:p>
            <a:pPr marL="12700">
              <a:spcBef>
                <a:spcPts val="155"/>
              </a:spcBef>
            </a:pPr>
            <a:r>
              <a:rPr sz="1600" kern="0" spc="-80" dirty="0">
                <a:solidFill>
                  <a:srgbClr val="374050"/>
                </a:solidFill>
                <a:latin typeface="Open Sans"/>
                <a:cs typeface="Open Sans"/>
              </a:rPr>
              <a:t>Identify</a:t>
            </a:r>
            <a:r>
              <a:rPr sz="1600" kern="0" spc="-10" dirty="0">
                <a:solidFill>
                  <a:srgbClr val="374050"/>
                </a:solidFill>
                <a:latin typeface="Open Sans"/>
                <a:cs typeface="Open Sans"/>
              </a:rPr>
              <a:t> </a:t>
            </a:r>
            <a:r>
              <a:rPr sz="1600" kern="0" spc="-95" dirty="0">
                <a:solidFill>
                  <a:srgbClr val="374050"/>
                </a:solidFill>
                <a:latin typeface="Open Sans"/>
                <a:cs typeface="Open Sans"/>
              </a:rPr>
              <a:t>normal</a:t>
            </a:r>
            <a:r>
              <a:rPr sz="1600" kern="0" spc="-5" dirty="0">
                <a:solidFill>
                  <a:srgbClr val="374050"/>
                </a:solidFill>
                <a:latin typeface="Open Sans"/>
                <a:cs typeface="Open Sans"/>
              </a:rPr>
              <a:t> </a:t>
            </a:r>
            <a:r>
              <a:rPr sz="1600" kern="0" spc="-75" dirty="0">
                <a:solidFill>
                  <a:srgbClr val="374050"/>
                </a:solidFill>
                <a:latin typeface="Open Sans"/>
                <a:cs typeface="Open Sans"/>
              </a:rPr>
              <a:t>physical</a:t>
            </a:r>
            <a:r>
              <a:rPr sz="1600" kern="0" spc="-5" dirty="0">
                <a:solidFill>
                  <a:srgbClr val="374050"/>
                </a:solidFill>
                <a:latin typeface="Open Sans"/>
                <a:cs typeface="Open Sans"/>
              </a:rPr>
              <a:t> </a:t>
            </a:r>
            <a:r>
              <a:rPr sz="1600" kern="0" spc="-90" dirty="0">
                <a:solidFill>
                  <a:srgbClr val="374050"/>
                </a:solidFill>
                <a:latin typeface="Open Sans"/>
                <a:cs typeface="Open Sans"/>
              </a:rPr>
              <a:t>responses</a:t>
            </a:r>
            <a:r>
              <a:rPr sz="1600" kern="0" spc="-5" dirty="0">
                <a:solidFill>
                  <a:srgbClr val="374050"/>
                </a:solidFill>
                <a:latin typeface="Open Sans"/>
                <a:cs typeface="Open Sans"/>
              </a:rPr>
              <a:t> </a:t>
            </a:r>
            <a:r>
              <a:rPr sz="1600" kern="0" spc="-80" dirty="0">
                <a:solidFill>
                  <a:srgbClr val="374050"/>
                </a:solidFill>
                <a:latin typeface="Open Sans"/>
                <a:cs typeface="Open Sans"/>
              </a:rPr>
              <a:t>that</a:t>
            </a:r>
            <a:r>
              <a:rPr sz="1600" kern="0" spc="-5" dirty="0">
                <a:solidFill>
                  <a:srgbClr val="374050"/>
                </a:solidFill>
                <a:latin typeface="Open Sans"/>
                <a:cs typeface="Open Sans"/>
              </a:rPr>
              <a:t> </a:t>
            </a:r>
            <a:r>
              <a:rPr sz="1600" kern="0" spc="-90" dirty="0">
                <a:solidFill>
                  <a:srgbClr val="374050"/>
                </a:solidFill>
                <a:latin typeface="Open Sans"/>
                <a:cs typeface="Open Sans"/>
              </a:rPr>
              <a:t>occur</a:t>
            </a:r>
            <a:r>
              <a:rPr sz="1600" kern="0" spc="-5" dirty="0">
                <a:solidFill>
                  <a:srgbClr val="374050"/>
                </a:solidFill>
                <a:latin typeface="Open Sans"/>
                <a:cs typeface="Open Sans"/>
              </a:rPr>
              <a:t> </a:t>
            </a:r>
            <a:r>
              <a:rPr sz="1600" kern="0" spc="-90" dirty="0">
                <a:solidFill>
                  <a:srgbClr val="374050"/>
                </a:solidFill>
                <a:latin typeface="Open Sans"/>
                <a:cs typeface="Open Sans"/>
              </a:rPr>
              <a:t>during</a:t>
            </a:r>
            <a:r>
              <a:rPr sz="1600" kern="0" spc="-5" dirty="0">
                <a:solidFill>
                  <a:srgbClr val="374050"/>
                </a:solidFill>
                <a:latin typeface="Open Sans"/>
                <a:cs typeface="Open Sans"/>
              </a:rPr>
              <a:t> </a:t>
            </a:r>
            <a:r>
              <a:rPr sz="1600" kern="0" spc="-75" dirty="0">
                <a:solidFill>
                  <a:srgbClr val="374050"/>
                </a:solidFill>
                <a:latin typeface="Open Sans"/>
                <a:cs typeface="Open Sans"/>
              </a:rPr>
              <a:t>anxiety</a:t>
            </a:r>
            <a:r>
              <a:rPr sz="1600" kern="0" spc="-10" dirty="0">
                <a:solidFill>
                  <a:srgbClr val="374050"/>
                </a:solidFill>
                <a:latin typeface="Open Sans"/>
                <a:cs typeface="Open Sans"/>
              </a:rPr>
              <a:t> </a:t>
            </a:r>
            <a:r>
              <a:rPr sz="1600" kern="0" spc="-100" dirty="0">
                <a:solidFill>
                  <a:srgbClr val="374050"/>
                </a:solidFill>
                <a:latin typeface="Open Sans"/>
                <a:cs typeface="Open Sans"/>
              </a:rPr>
              <a:t>and</a:t>
            </a:r>
            <a:r>
              <a:rPr sz="1600" kern="0" spc="-5" dirty="0">
                <a:solidFill>
                  <a:srgbClr val="374050"/>
                </a:solidFill>
                <a:latin typeface="Open Sans"/>
                <a:cs typeface="Open Sans"/>
              </a:rPr>
              <a:t> </a:t>
            </a:r>
            <a:r>
              <a:rPr sz="1600" kern="0" spc="-90" dirty="0">
                <a:solidFill>
                  <a:srgbClr val="374050"/>
                </a:solidFill>
                <a:latin typeface="Open Sans"/>
                <a:cs typeface="Open Sans"/>
              </a:rPr>
              <a:t>understand</a:t>
            </a:r>
            <a:r>
              <a:rPr sz="1600" kern="0" spc="-5" dirty="0">
                <a:solidFill>
                  <a:srgbClr val="374050"/>
                </a:solidFill>
                <a:latin typeface="Open Sans"/>
                <a:cs typeface="Open Sans"/>
              </a:rPr>
              <a:t> </a:t>
            </a:r>
            <a:r>
              <a:rPr sz="1600" kern="0" spc="-85" dirty="0">
                <a:solidFill>
                  <a:srgbClr val="374050"/>
                </a:solidFill>
                <a:latin typeface="Open Sans"/>
                <a:cs typeface="Open Sans"/>
              </a:rPr>
              <a:t>they</a:t>
            </a:r>
            <a:r>
              <a:rPr sz="1600" kern="0" spc="-5" dirty="0">
                <a:solidFill>
                  <a:srgbClr val="374050"/>
                </a:solidFill>
                <a:latin typeface="Open Sans"/>
                <a:cs typeface="Open Sans"/>
              </a:rPr>
              <a:t> </a:t>
            </a:r>
            <a:r>
              <a:rPr sz="1600" kern="0" spc="-85" dirty="0">
                <a:solidFill>
                  <a:srgbClr val="374050"/>
                </a:solidFill>
                <a:latin typeface="Open Sans"/>
                <a:cs typeface="Open Sans"/>
              </a:rPr>
              <a:t>are</a:t>
            </a:r>
            <a:r>
              <a:rPr sz="1600" kern="0" spc="-5" dirty="0">
                <a:solidFill>
                  <a:srgbClr val="374050"/>
                </a:solidFill>
                <a:latin typeface="Open Sans"/>
                <a:cs typeface="Open Sans"/>
              </a:rPr>
              <a:t> </a:t>
            </a:r>
            <a:r>
              <a:rPr sz="1600" kern="0" spc="-90" dirty="0">
                <a:solidFill>
                  <a:srgbClr val="374050"/>
                </a:solidFill>
                <a:latin typeface="Open Sans"/>
                <a:cs typeface="Open Sans"/>
              </a:rPr>
              <a:t>uncomfortable</a:t>
            </a:r>
            <a:r>
              <a:rPr sz="1600" kern="0" spc="-5" dirty="0">
                <a:solidFill>
                  <a:srgbClr val="374050"/>
                </a:solidFill>
                <a:latin typeface="Open Sans"/>
                <a:cs typeface="Open Sans"/>
              </a:rPr>
              <a:t> </a:t>
            </a:r>
            <a:r>
              <a:rPr sz="1600" kern="0" spc="-90" dirty="0">
                <a:solidFill>
                  <a:srgbClr val="374050"/>
                </a:solidFill>
                <a:latin typeface="Open Sans"/>
                <a:cs typeface="Open Sans"/>
              </a:rPr>
              <a:t>but</a:t>
            </a:r>
            <a:r>
              <a:rPr sz="1600" kern="0" spc="-5" dirty="0">
                <a:solidFill>
                  <a:srgbClr val="374050"/>
                </a:solidFill>
                <a:latin typeface="Open Sans"/>
                <a:cs typeface="Open Sans"/>
              </a:rPr>
              <a:t> </a:t>
            </a:r>
            <a:r>
              <a:rPr sz="1600" kern="0" spc="-90" dirty="0">
                <a:solidFill>
                  <a:srgbClr val="374050"/>
                </a:solidFill>
                <a:latin typeface="Open Sans"/>
                <a:cs typeface="Open Sans"/>
              </a:rPr>
              <a:t>not</a:t>
            </a:r>
            <a:r>
              <a:rPr sz="1600" kern="0" spc="-10" dirty="0">
                <a:solidFill>
                  <a:srgbClr val="374050"/>
                </a:solidFill>
                <a:latin typeface="Open Sans"/>
                <a:cs typeface="Open Sans"/>
              </a:rPr>
              <a:t> </a:t>
            </a:r>
            <a:r>
              <a:rPr sz="1600" kern="0" spc="-30" dirty="0">
                <a:solidFill>
                  <a:srgbClr val="374050"/>
                </a:solidFill>
                <a:latin typeface="Open Sans"/>
                <a:cs typeface="Open Sans"/>
              </a:rPr>
              <a:t>dangerous</a:t>
            </a:r>
            <a:endParaRPr sz="1600" kern="0" dirty="0">
              <a:solidFill>
                <a:sysClr val="windowText" lastClr="000000"/>
              </a:solidFill>
              <a:latin typeface="Open Sans"/>
              <a:cs typeface="Open Sans"/>
            </a:endParaRPr>
          </a:p>
        </p:txBody>
      </p:sp>
      <p:sp>
        <p:nvSpPr>
          <p:cNvPr id="16" name="object 16">
            <a:extLst>
              <a:ext uri="{FF2B5EF4-FFF2-40B4-BE49-F238E27FC236}">
                <a16:creationId xmlns:a16="http://schemas.microsoft.com/office/drawing/2014/main" id="{7706F4EF-AA2B-9558-C1DB-A31684A638E4}"/>
              </a:ext>
            </a:extLst>
          </p:cNvPr>
          <p:cNvSpPr/>
          <p:nvPr/>
        </p:nvSpPr>
        <p:spPr>
          <a:xfrm>
            <a:off x="609599" y="4260581"/>
            <a:ext cx="381000" cy="381000"/>
          </a:xfrm>
          <a:custGeom>
            <a:avLst/>
            <a:gdLst/>
            <a:ahLst/>
            <a:cxnLst/>
            <a:rect l="l" t="t" r="r" b="b"/>
            <a:pathLst>
              <a:path w="381000" h="381000">
                <a:moveTo>
                  <a:pt x="190499" y="380999"/>
                </a:moveTo>
                <a:lnTo>
                  <a:pt x="144200" y="375288"/>
                </a:lnTo>
                <a:lnTo>
                  <a:pt x="100697" y="358507"/>
                </a:lnTo>
                <a:lnTo>
                  <a:pt x="62575" y="331659"/>
                </a:lnTo>
                <a:lnTo>
                  <a:pt x="32104" y="296335"/>
                </a:lnTo>
                <a:lnTo>
                  <a:pt x="11130" y="254666"/>
                </a:lnTo>
                <a:lnTo>
                  <a:pt x="915" y="209172"/>
                </a:lnTo>
                <a:lnTo>
                  <a:pt x="0" y="190499"/>
                </a:lnTo>
                <a:lnTo>
                  <a:pt x="228" y="181141"/>
                </a:lnTo>
                <a:lnTo>
                  <a:pt x="8200" y="135199"/>
                </a:lnTo>
                <a:lnTo>
                  <a:pt x="27095" y="92572"/>
                </a:lnTo>
                <a:lnTo>
                  <a:pt x="55796" y="55796"/>
                </a:lnTo>
                <a:lnTo>
                  <a:pt x="92572" y="27095"/>
                </a:lnTo>
                <a:lnTo>
                  <a:pt x="135200" y="8200"/>
                </a:lnTo>
                <a:lnTo>
                  <a:pt x="181141" y="228"/>
                </a:lnTo>
                <a:lnTo>
                  <a:pt x="190499" y="0"/>
                </a:lnTo>
                <a:lnTo>
                  <a:pt x="199858" y="228"/>
                </a:lnTo>
                <a:lnTo>
                  <a:pt x="245799" y="8200"/>
                </a:lnTo>
                <a:lnTo>
                  <a:pt x="288427" y="27095"/>
                </a:lnTo>
                <a:lnTo>
                  <a:pt x="325203" y="55796"/>
                </a:lnTo>
                <a:lnTo>
                  <a:pt x="353904" y="92572"/>
                </a:lnTo>
                <a:lnTo>
                  <a:pt x="372799" y="135199"/>
                </a:lnTo>
                <a:lnTo>
                  <a:pt x="380771" y="181141"/>
                </a:lnTo>
                <a:lnTo>
                  <a:pt x="380999" y="190499"/>
                </a:lnTo>
                <a:lnTo>
                  <a:pt x="380771" y="199858"/>
                </a:lnTo>
                <a:lnTo>
                  <a:pt x="372799" y="245799"/>
                </a:lnTo>
                <a:lnTo>
                  <a:pt x="353904" y="288426"/>
                </a:lnTo>
                <a:lnTo>
                  <a:pt x="325203" y="325203"/>
                </a:lnTo>
                <a:lnTo>
                  <a:pt x="288427" y="353903"/>
                </a:lnTo>
                <a:lnTo>
                  <a:pt x="245799" y="372799"/>
                </a:lnTo>
                <a:lnTo>
                  <a:pt x="199858" y="380771"/>
                </a:lnTo>
                <a:lnTo>
                  <a:pt x="190499" y="380999"/>
                </a:lnTo>
                <a:close/>
              </a:path>
            </a:pathLst>
          </a:custGeom>
          <a:solidFill>
            <a:srgbClr val="8B1537"/>
          </a:solidFill>
        </p:spPr>
        <p:txBody>
          <a:bodyPr wrap="square" lIns="0" tIns="0" rIns="0" bIns="0" rtlCol="0"/>
          <a:lstStyle/>
          <a:p>
            <a:endParaRPr sz="2400" kern="0">
              <a:solidFill>
                <a:sysClr val="windowText" lastClr="000000"/>
              </a:solidFill>
            </a:endParaRPr>
          </a:p>
        </p:txBody>
      </p:sp>
      <p:sp>
        <p:nvSpPr>
          <p:cNvPr id="17" name="object 17">
            <a:extLst>
              <a:ext uri="{FF2B5EF4-FFF2-40B4-BE49-F238E27FC236}">
                <a16:creationId xmlns:a16="http://schemas.microsoft.com/office/drawing/2014/main" id="{B137F775-36DC-2A03-B6C6-00E77CE357AF}"/>
              </a:ext>
            </a:extLst>
          </p:cNvPr>
          <p:cNvSpPr txBox="1"/>
          <p:nvPr/>
        </p:nvSpPr>
        <p:spPr>
          <a:xfrm>
            <a:off x="732928" y="4298796"/>
            <a:ext cx="134620" cy="323807"/>
          </a:xfrm>
          <a:prstGeom prst="rect">
            <a:avLst/>
          </a:prstGeom>
        </p:spPr>
        <p:txBody>
          <a:bodyPr vert="horz" wrap="square" lIns="0" tIns="15875" rIns="0" bIns="0" rtlCol="0">
            <a:spAutoFit/>
          </a:bodyPr>
          <a:lstStyle/>
          <a:p>
            <a:pPr marL="12700">
              <a:spcBef>
                <a:spcPts val="125"/>
              </a:spcBef>
            </a:pPr>
            <a:r>
              <a:rPr sz="2000" b="1" kern="0" spc="-50" dirty="0">
                <a:solidFill>
                  <a:srgbClr val="FAF6F1"/>
                </a:solidFill>
                <a:latin typeface="Arial Nova"/>
                <a:cs typeface="Arial Nova"/>
              </a:rPr>
              <a:t>3</a:t>
            </a:r>
            <a:endParaRPr sz="2000" kern="0">
              <a:solidFill>
                <a:sysClr val="windowText" lastClr="000000"/>
              </a:solidFill>
              <a:latin typeface="Arial Nova"/>
              <a:cs typeface="Arial Nova"/>
            </a:endParaRPr>
          </a:p>
        </p:txBody>
      </p:sp>
      <p:sp>
        <p:nvSpPr>
          <p:cNvPr id="18" name="object 18">
            <a:extLst>
              <a:ext uri="{FF2B5EF4-FFF2-40B4-BE49-F238E27FC236}">
                <a16:creationId xmlns:a16="http://schemas.microsoft.com/office/drawing/2014/main" id="{CCB03CCD-1EF5-3E76-0A4F-5DFE951893E5}"/>
              </a:ext>
            </a:extLst>
          </p:cNvPr>
          <p:cNvSpPr txBox="1"/>
          <p:nvPr/>
        </p:nvSpPr>
        <p:spPr>
          <a:xfrm>
            <a:off x="1130300" y="4131622"/>
            <a:ext cx="6363970" cy="924612"/>
          </a:xfrm>
          <a:prstGeom prst="rect">
            <a:avLst/>
          </a:prstGeom>
        </p:spPr>
        <p:txBody>
          <a:bodyPr vert="horz" wrap="square" lIns="0" tIns="36830" rIns="0" bIns="0" rtlCol="0">
            <a:spAutoFit/>
          </a:bodyPr>
          <a:lstStyle/>
          <a:p>
            <a:pPr marL="12700">
              <a:spcBef>
                <a:spcPts val="290"/>
              </a:spcBef>
            </a:pPr>
            <a:r>
              <a:rPr sz="2400" b="1" kern="0" spc="-229" dirty="0">
                <a:solidFill>
                  <a:srgbClr val="8B1537"/>
                </a:solidFill>
                <a:latin typeface="Merriweather"/>
                <a:cs typeface="Merriweather"/>
              </a:rPr>
              <a:t>Understand</a:t>
            </a:r>
            <a:r>
              <a:rPr sz="2400" b="1" kern="0" spc="-55" dirty="0">
                <a:solidFill>
                  <a:srgbClr val="8B1537"/>
                </a:solidFill>
                <a:latin typeface="Merriweather"/>
                <a:cs typeface="Merriweather"/>
              </a:rPr>
              <a:t> </a:t>
            </a:r>
            <a:r>
              <a:rPr sz="2400" b="1" kern="0" spc="-215" dirty="0">
                <a:solidFill>
                  <a:srgbClr val="8B1537"/>
                </a:solidFill>
                <a:latin typeface="Merriweather"/>
                <a:cs typeface="Merriweather"/>
              </a:rPr>
              <a:t>the</a:t>
            </a:r>
            <a:r>
              <a:rPr sz="2400" b="1" kern="0" spc="-50" dirty="0">
                <a:solidFill>
                  <a:srgbClr val="8B1537"/>
                </a:solidFill>
                <a:latin typeface="Merriweather"/>
                <a:cs typeface="Merriweather"/>
              </a:rPr>
              <a:t> </a:t>
            </a:r>
            <a:r>
              <a:rPr sz="2400" b="1" kern="0" spc="-200" dirty="0">
                <a:solidFill>
                  <a:srgbClr val="8B1537"/>
                </a:solidFill>
                <a:latin typeface="Merriweather"/>
                <a:cs typeface="Merriweather"/>
              </a:rPr>
              <a:t>Anxiety</a:t>
            </a:r>
            <a:r>
              <a:rPr sz="2400" b="1" kern="0" spc="-50" dirty="0">
                <a:solidFill>
                  <a:srgbClr val="8B1537"/>
                </a:solidFill>
                <a:latin typeface="Merriweather"/>
                <a:cs typeface="Merriweather"/>
              </a:rPr>
              <a:t> </a:t>
            </a:r>
            <a:r>
              <a:rPr sz="2400" b="1" kern="0" spc="-20" dirty="0">
                <a:solidFill>
                  <a:srgbClr val="8B1537"/>
                </a:solidFill>
                <a:latin typeface="Merriweather"/>
                <a:cs typeface="Merriweather"/>
              </a:rPr>
              <a:t>Cycle</a:t>
            </a:r>
            <a:endParaRPr sz="2400" kern="0" dirty="0">
              <a:solidFill>
                <a:sysClr val="windowText" lastClr="000000"/>
              </a:solidFill>
              <a:latin typeface="Merriweather"/>
              <a:cs typeface="Merriweather"/>
            </a:endParaRPr>
          </a:p>
          <a:p>
            <a:pPr marL="12700">
              <a:spcBef>
                <a:spcPts val="155"/>
              </a:spcBef>
            </a:pPr>
            <a:r>
              <a:rPr sz="1600" kern="0" spc="-90" dirty="0">
                <a:solidFill>
                  <a:srgbClr val="374050"/>
                </a:solidFill>
                <a:latin typeface="Open Sans"/>
                <a:cs typeface="Open Sans"/>
              </a:rPr>
              <a:t>Learn</a:t>
            </a:r>
            <a:r>
              <a:rPr sz="1600" kern="0" spc="-10" dirty="0">
                <a:solidFill>
                  <a:srgbClr val="374050"/>
                </a:solidFill>
                <a:latin typeface="Open Sans"/>
                <a:cs typeface="Open Sans"/>
              </a:rPr>
              <a:t> </a:t>
            </a:r>
            <a:r>
              <a:rPr sz="1600" kern="0" spc="-114" dirty="0">
                <a:solidFill>
                  <a:srgbClr val="374050"/>
                </a:solidFill>
                <a:latin typeface="Open Sans"/>
                <a:cs typeface="Open Sans"/>
              </a:rPr>
              <a:t>how</a:t>
            </a:r>
            <a:r>
              <a:rPr sz="1600" kern="0" spc="-10" dirty="0">
                <a:solidFill>
                  <a:srgbClr val="374050"/>
                </a:solidFill>
                <a:latin typeface="Open Sans"/>
                <a:cs typeface="Open Sans"/>
              </a:rPr>
              <a:t> </a:t>
            </a:r>
            <a:r>
              <a:rPr sz="1600" kern="0" spc="-80" dirty="0">
                <a:solidFill>
                  <a:srgbClr val="374050"/>
                </a:solidFill>
                <a:latin typeface="Open Sans"/>
                <a:cs typeface="Open Sans"/>
              </a:rPr>
              <a:t>avoidance,</a:t>
            </a:r>
            <a:r>
              <a:rPr sz="1600" kern="0" spc="-10" dirty="0">
                <a:solidFill>
                  <a:srgbClr val="374050"/>
                </a:solidFill>
                <a:latin typeface="Open Sans"/>
                <a:cs typeface="Open Sans"/>
              </a:rPr>
              <a:t> </a:t>
            </a:r>
            <a:r>
              <a:rPr sz="1600" kern="0" spc="-85" dirty="0">
                <a:solidFill>
                  <a:srgbClr val="374050"/>
                </a:solidFill>
                <a:latin typeface="Open Sans"/>
                <a:cs typeface="Open Sans"/>
              </a:rPr>
              <a:t>reassurance-</a:t>
            </a:r>
            <a:r>
              <a:rPr sz="1600" kern="0" spc="-75" dirty="0">
                <a:solidFill>
                  <a:srgbClr val="374050"/>
                </a:solidFill>
                <a:latin typeface="Open Sans"/>
                <a:cs typeface="Open Sans"/>
              </a:rPr>
              <a:t>seeking,</a:t>
            </a:r>
            <a:r>
              <a:rPr sz="1600" kern="0" spc="-10" dirty="0">
                <a:solidFill>
                  <a:srgbClr val="374050"/>
                </a:solidFill>
                <a:latin typeface="Open Sans"/>
                <a:cs typeface="Open Sans"/>
              </a:rPr>
              <a:t> </a:t>
            </a:r>
            <a:r>
              <a:rPr sz="1600" kern="0" spc="-100" dirty="0">
                <a:solidFill>
                  <a:srgbClr val="374050"/>
                </a:solidFill>
                <a:latin typeface="Open Sans"/>
                <a:cs typeface="Open Sans"/>
              </a:rPr>
              <a:t>and</a:t>
            </a:r>
            <a:r>
              <a:rPr sz="1600" kern="0" spc="-10" dirty="0">
                <a:solidFill>
                  <a:srgbClr val="374050"/>
                </a:solidFill>
                <a:latin typeface="Open Sans"/>
                <a:cs typeface="Open Sans"/>
              </a:rPr>
              <a:t> </a:t>
            </a:r>
            <a:r>
              <a:rPr sz="1600" kern="0" spc="-65" dirty="0">
                <a:solidFill>
                  <a:srgbClr val="374050"/>
                </a:solidFill>
                <a:latin typeface="Open Sans"/>
                <a:cs typeface="Open Sans"/>
              </a:rPr>
              <a:t>rituals</a:t>
            </a:r>
            <a:r>
              <a:rPr sz="1600" kern="0" spc="-10" dirty="0">
                <a:solidFill>
                  <a:srgbClr val="374050"/>
                </a:solidFill>
                <a:latin typeface="Open Sans"/>
                <a:cs typeface="Open Sans"/>
              </a:rPr>
              <a:t> </a:t>
            </a:r>
            <a:r>
              <a:rPr sz="1600" kern="0" spc="-95" dirty="0">
                <a:solidFill>
                  <a:srgbClr val="374050"/>
                </a:solidFill>
                <a:latin typeface="Open Sans"/>
                <a:cs typeface="Open Sans"/>
              </a:rPr>
              <a:t>can</a:t>
            </a:r>
            <a:r>
              <a:rPr sz="1600" kern="0" spc="-5" dirty="0">
                <a:solidFill>
                  <a:srgbClr val="374050"/>
                </a:solidFill>
                <a:latin typeface="Open Sans"/>
                <a:cs typeface="Open Sans"/>
              </a:rPr>
              <a:t> </a:t>
            </a:r>
            <a:r>
              <a:rPr sz="1600" kern="0" spc="-110" dirty="0">
                <a:solidFill>
                  <a:srgbClr val="374050"/>
                </a:solidFill>
                <a:latin typeface="Open Sans"/>
                <a:cs typeface="Open Sans"/>
              </a:rPr>
              <a:t>make</a:t>
            </a:r>
            <a:r>
              <a:rPr sz="1600" kern="0" spc="-10" dirty="0">
                <a:solidFill>
                  <a:srgbClr val="374050"/>
                </a:solidFill>
                <a:latin typeface="Open Sans"/>
                <a:cs typeface="Open Sans"/>
              </a:rPr>
              <a:t> </a:t>
            </a:r>
            <a:r>
              <a:rPr sz="1600" kern="0" spc="-75" dirty="0">
                <a:solidFill>
                  <a:srgbClr val="374050"/>
                </a:solidFill>
                <a:latin typeface="Open Sans"/>
                <a:cs typeface="Open Sans"/>
              </a:rPr>
              <a:t>anxiety</a:t>
            </a:r>
            <a:r>
              <a:rPr sz="1600" kern="0" spc="-10" dirty="0">
                <a:solidFill>
                  <a:srgbClr val="374050"/>
                </a:solidFill>
                <a:latin typeface="Open Sans"/>
                <a:cs typeface="Open Sans"/>
              </a:rPr>
              <a:t> </a:t>
            </a:r>
            <a:r>
              <a:rPr sz="1600" kern="0" spc="-100" dirty="0">
                <a:solidFill>
                  <a:srgbClr val="374050"/>
                </a:solidFill>
                <a:latin typeface="Open Sans"/>
                <a:cs typeface="Open Sans"/>
              </a:rPr>
              <a:t>worse</a:t>
            </a:r>
            <a:r>
              <a:rPr sz="1600" kern="0" spc="-10" dirty="0">
                <a:solidFill>
                  <a:srgbClr val="374050"/>
                </a:solidFill>
                <a:latin typeface="Open Sans"/>
                <a:cs typeface="Open Sans"/>
              </a:rPr>
              <a:t> </a:t>
            </a:r>
            <a:r>
              <a:rPr sz="1600" kern="0" spc="-90" dirty="0">
                <a:solidFill>
                  <a:srgbClr val="374050"/>
                </a:solidFill>
                <a:latin typeface="Open Sans"/>
                <a:cs typeface="Open Sans"/>
              </a:rPr>
              <a:t>over</a:t>
            </a:r>
            <a:r>
              <a:rPr sz="1600" kern="0" spc="-10" dirty="0">
                <a:solidFill>
                  <a:srgbClr val="374050"/>
                </a:solidFill>
                <a:latin typeface="Open Sans"/>
                <a:cs typeface="Open Sans"/>
              </a:rPr>
              <a:t> </a:t>
            </a:r>
            <a:r>
              <a:rPr sz="1600" kern="0" spc="-20" dirty="0">
                <a:solidFill>
                  <a:srgbClr val="374050"/>
                </a:solidFill>
                <a:latin typeface="Open Sans"/>
                <a:cs typeface="Open Sans"/>
              </a:rPr>
              <a:t>time</a:t>
            </a:r>
            <a:endParaRPr sz="1600" kern="0" dirty="0">
              <a:solidFill>
                <a:sysClr val="windowText" lastClr="000000"/>
              </a:solidFill>
              <a:latin typeface="Open Sans"/>
              <a:cs typeface="Open Sans"/>
            </a:endParaRPr>
          </a:p>
        </p:txBody>
      </p:sp>
      <p:sp>
        <p:nvSpPr>
          <p:cNvPr id="19" name="object 19">
            <a:extLst>
              <a:ext uri="{FF2B5EF4-FFF2-40B4-BE49-F238E27FC236}">
                <a16:creationId xmlns:a16="http://schemas.microsoft.com/office/drawing/2014/main" id="{66BABA54-D48D-DCCB-3156-053198A03576}"/>
              </a:ext>
            </a:extLst>
          </p:cNvPr>
          <p:cNvSpPr/>
          <p:nvPr/>
        </p:nvSpPr>
        <p:spPr>
          <a:xfrm>
            <a:off x="609599" y="5217500"/>
            <a:ext cx="381000" cy="381000"/>
          </a:xfrm>
          <a:custGeom>
            <a:avLst/>
            <a:gdLst/>
            <a:ahLst/>
            <a:cxnLst/>
            <a:rect l="l" t="t" r="r" b="b"/>
            <a:pathLst>
              <a:path w="381000" h="381000">
                <a:moveTo>
                  <a:pt x="190499" y="380999"/>
                </a:moveTo>
                <a:lnTo>
                  <a:pt x="144200" y="375288"/>
                </a:lnTo>
                <a:lnTo>
                  <a:pt x="100697" y="358507"/>
                </a:lnTo>
                <a:lnTo>
                  <a:pt x="62575" y="331659"/>
                </a:lnTo>
                <a:lnTo>
                  <a:pt x="32104" y="296335"/>
                </a:lnTo>
                <a:lnTo>
                  <a:pt x="11130" y="254666"/>
                </a:lnTo>
                <a:lnTo>
                  <a:pt x="915" y="209172"/>
                </a:lnTo>
                <a:lnTo>
                  <a:pt x="0" y="190499"/>
                </a:lnTo>
                <a:lnTo>
                  <a:pt x="228" y="181141"/>
                </a:lnTo>
                <a:lnTo>
                  <a:pt x="8200" y="135199"/>
                </a:lnTo>
                <a:lnTo>
                  <a:pt x="27095" y="92572"/>
                </a:lnTo>
                <a:lnTo>
                  <a:pt x="55796" y="55796"/>
                </a:lnTo>
                <a:lnTo>
                  <a:pt x="92572" y="27095"/>
                </a:lnTo>
                <a:lnTo>
                  <a:pt x="135200" y="8200"/>
                </a:lnTo>
                <a:lnTo>
                  <a:pt x="181141" y="228"/>
                </a:lnTo>
                <a:lnTo>
                  <a:pt x="190499" y="0"/>
                </a:lnTo>
                <a:lnTo>
                  <a:pt x="199858" y="228"/>
                </a:lnTo>
                <a:lnTo>
                  <a:pt x="245799" y="8200"/>
                </a:lnTo>
                <a:lnTo>
                  <a:pt x="288427" y="27095"/>
                </a:lnTo>
                <a:lnTo>
                  <a:pt x="325203" y="55796"/>
                </a:lnTo>
                <a:lnTo>
                  <a:pt x="353904" y="92572"/>
                </a:lnTo>
                <a:lnTo>
                  <a:pt x="372799" y="135199"/>
                </a:lnTo>
                <a:lnTo>
                  <a:pt x="380771" y="181141"/>
                </a:lnTo>
                <a:lnTo>
                  <a:pt x="380999" y="190499"/>
                </a:lnTo>
                <a:lnTo>
                  <a:pt x="380771" y="199858"/>
                </a:lnTo>
                <a:lnTo>
                  <a:pt x="372799" y="245799"/>
                </a:lnTo>
                <a:lnTo>
                  <a:pt x="353904" y="288426"/>
                </a:lnTo>
                <a:lnTo>
                  <a:pt x="325203" y="325203"/>
                </a:lnTo>
                <a:lnTo>
                  <a:pt x="288427" y="353903"/>
                </a:lnTo>
                <a:lnTo>
                  <a:pt x="245799" y="372798"/>
                </a:lnTo>
                <a:lnTo>
                  <a:pt x="199858" y="380771"/>
                </a:lnTo>
                <a:lnTo>
                  <a:pt x="190499" y="380999"/>
                </a:lnTo>
                <a:close/>
              </a:path>
            </a:pathLst>
          </a:custGeom>
          <a:solidFill>
            <a:srgbClr val="8B1537"/>
          </a:solidFill>
        </p:spPr>
        <p:txBody>
          <a:bodyPr wrap="square" lIns="0" tIns="0" rIns="0" bIns="0" rtlCol="0"/>
          <a:lstStyle/>
          <a:p>
            <a:endParaRPr sz="2400" kern="0">
              <a:solidFill>
                <a:sysClr val="windowText" lastClr="000000"/>
              </a:solidFill>
            </a:endParaRPr>
          </a:p>
        </p:txBody>
      </p:sp>
      <p:sp>
        <p:nvSpPr>
          <p:cNvPr id="20" name="object 20">
            <a:extLst>
              <a:ext uri="{FF2B5EF4-FFF2-40B4-BE49-F238E27FC236}">
                <a16:creationId xmlns:a16="http://schemas.microsoft.com/office/drawing/2014/main" id="{561DF01C-1353-A3F5-E4AC-2E7F1FD18F63}"/>
              </a:ext>
            </a:extLst>
          </p:cNvPr>
          <p:cNvSpPr txBox="1"/>
          <p:nvPr/>
        </p:nvSpPr>
        <p:spPr>
          <a:xfrm>
            <a:off x="732928" y="5255715"/>
            <a:ext cx="134620" cy="323807"/>
          </a:xfrm>
          <a:prstGeom prst="rect">
            <a:avLst/>
          </a:prstGeom>
        </p:spPr>
        <p:txBody>
          <a:bodyPr vert="horz" wrap="square" lIns="0" tIns="15875" rIns="0" bIns="0" rtlCol="0">
            <a:spAutoFit/>
          </a:bodyPr>
          <a:lstStyle/>
          <a:p>
            <a:pPr marL="12700">
              <a:spcBef>
                <a:spcPts val="125"/>
              </a:spcBef>
            </a:pPr>
            <a:r>
              <a:rPr sz="2000" b="1" kern="0" spc="-50" dirty="0">
                <a:solidFill>
                  <a:srgbClr val="FAF6F1"/>
                </a:solidFill>
                <a:latin typeface="Arial Nova"/>
                <a:cs typeface="Arial Nova"/>
              </a:rPr>
              <a:t>4</a:t>
            </a:r>
            <a:endParaRPr sz="2000" kern="0" dirty="0">
              <a:solidFill>
                <a:sysClr val="windowText" lastClr="000000"/>
              </a:solidFill>
              <a:latin typeface="Arial Nova"/>
              <a:cs typeface="Arial Nova"/>
            </a:endParaRPr>
          </a:p>
        </p:txBody>
      </p:sp>
      <p:sp>
        <p:nvSpPr>
          <p:cNvPr id="21" name="object 21">
            <a:extLst>
              <a:ext uri="{FF2B5EF4-FFF2-40B4-BE49-F238E27FC236}">
                <a16:creationId xmlns:a16="http://schemas.microsoft.com/office/drawing/2014/main" id="{4B0C8E65-9DDB-1BDC-578B-97B4A6C3832D}"/>
              </a:ext>
            </a:extLst>
          </p:cNvPr>
          <p:cNvSpPr txBox="1"/>
          <p:nvPr/>
        </p:nvSpPr>
        <p:spPr>
          <a:xfrm>
            <a:off x="1130301" y="5088541"/>
            <a:ext cx="5963285" cy="924612"/>
          </a:xfrm>
          <a:prstGeom prst="rect">
            <a:avLst/>
          </a:prstGeom>
        </p:spPr>
        <p:txBody>
          <a:bodyPr vert="horz" wrap="square" lIns="0" tIns="36830" rIns="0" bIns="0" rtlCol="0">
            <a:spAutoFit/>
          </a:bodyPr>
          <a:lstStyle/>
          <a:p>
            <a:pPr marL="12700">
              <a:spcBef>
                <a:spcPts val="290"/>
              </a:spcBef>
            </a:pPr>
            <a:r>
              <a:rPr sz="2400" b="1" kern="0" spc="-200" dirty="0">
                <a:solidFill>
                  <a:srgbClr val="8B1537"/>
                </a:solidFill>
                <a:latin typeface="Merriweather"/>
                <a:cs typeface="Merriweather"/>
              </a:rPr>
              <a:t>Practice</a:t>
            </a:r>
            <a:r>
              <a:rPr sz="2400" b="1" kern="0" spc="-50" dirty="0">
                <a:solidFill>
                  <a:srgbClr val="8B1537"/>
                </a:solidFill>
                <a:latin typeface="Merriweather"/>
                <a:cs typeface="Merriweather"/>
              </a:rPr>
              <a:t> </a:t>
            </a:r>
            <a:r>
              <a:rPr sz="2400" b="1" kern="0" spc="-250" dirty="0">
                <a:solidFill>
                  <a:srgbClr val="8B1537"/>
                </a:solidFill>
                <a:latin typeface="Merriweather"/>
                <a:cs typeface="Merriweather"/>
              </a:rPr>
              <a:t>Emotion</a:t>
            </a:r>
            <a:r>
              <a:rPr sz="2400" b="1" kern="0" spc="-50" dirty="0">
                <a:solidFill>
                  <a:srgbClr val="8B1537"/>
                </a:solidFill>
                <a:latin typeface="Merriweather"/>
                <a:cs typeface="Merriweather"/>
              </a:rPr>
              <a:t> </a:t>
            </a:r>
            <a:r>
              <a:rPr sz="2400" b="1" kern="0" spc="-229" dirty="0">
                <a:solidFill>
                  <a:srgbClr val="8B1537"/>
                </a:solidFill>
                <a:latin typeface="Merriweather"/>
                <a:cs typeface="Merriweather"/>
              </a:rPr>
              <a:t>Coaching</a:t>
            </a:r>
            <a:r>
              <a:rPr sz="2400" b="1" kern="0" spc="-50" dirty="0">
                <a:solidFill>
                  <a:srgbClr val="8B1537"/>
                </a:solidFill>
                <a:latin typeface="Merriweather"/>
                <a:cs typeface="Merriweather"/>
              </a:rPr>
              <a:t> </a:t>
            </a:r>
            <a:r>
              <a:rPr sz="2400" b="1" kern="0" spc="-120" dirty="0">
                <a:solidFill>
                  <a:srgbClr val="8B1537"/>
                </a:solidFill>
                <a:latin typeface="Merriweather"/>
                <a:cs typeface="Merriweather"/>
              </a:rPr>
              <a:t>Techniques</a:t>
            </a:r>
            <a:endParaRPr sz="2400" kern="0" dirty="0">
              <a:solidFill>
                <a:sysClr val="windowText" lastClr="000000"/>
              </a:solidFill>
              <a:latin typeface="Merriweather"/>
              <a:cs typeface="Merriweather"/>
            </a:endParaRPr>
          </a:p>
          <a:p>
            <a:pPr marL="12700">
              <a:spcBef>
                <a:spcPts val="155"/>
              </a:spcBef>
            </a:pPr>
            <a:r>
              <a:rPr sz="1600" kern="0" spc="-90" dirty="0">
                <a:solidFill>
                  <a:srgbClr val="374050"/>
                </a:solidFill>
                <a:latin typeface="Open Sans"/>
                <a:cs typeface="Open Sans"/>
              </a:rPr>
              <a:t>Develop</a:t>
            </a:r>
            <a:r>
              <a:rPr sz="1600" kern="0" spc="-20" dirty="0">
                <a:solidFill>
                  <a:srgbClr val="374050"/>
                </a:solidFill>
                <a:latin typeface="Open Sans"/>
                <a:cs typeface="Open Sans"/>
              </a:rPr>
              <a:t> </a:t>
            </a:r>
            <a:r>
              <a:rPr sz="1600" kern="0" spc="-95" dirty="0">
                <a:solidFill>
                  <a:srgbClr val="374050"/>
                </a:solidFill>
                <a:latin typeface="Open Sans"/>
                <a:cs typeface="Open Sans"/>
              </a:rPr>
              <a:t>"Palm</a:t>
            </a:r>
            <a:r>
              <a:rPr sz="1600" kern="0" spc="-20" dirty="0">
                <a:solidFill>
                  <a:srgbClr val="374050"/>
                </a:solidFill>
                <a:latin typeface="Open Sans"/>
                <a:cs typeface="Open Sans"/>
              </a:rPr>
              <a:t> </a:t>
            </a:r>
            <a:r>
              <a:rPr sz="1600" kern="0" spc="-85" dirty="0">
                <a:solidFill>
                  <a:srgbClr val="374050"/>
                </a:solidFill>
                <a:latin typeface="Open Sans"/>
                <a:cs typeface="Open Sans"/>
              </a:rPr>
              <a:t>Tree"</a:t>
            </a:r>
            <a:r>
              <a:rPr sz="1600" kern="0" spc="-20" dirty="0">
                <a:solidFill>
                  <a:srgbClr val="374050"/>
                </a:solidFill>
                <a:latin typeface="Open Sans"/>
                <a:cs typeface="Open Sans"/>
              </a:rPr>
              <a:t> </a:t>
            </a:r>
            <a:r>
              <a:rPr sz="1600" kern="0" spc="-85" dirty="0">
                <a:solidFill>
                  <a:srgbClr val="374050"/>
                </a:solidFill>
                <a:latin typeface="Open Sans"/>
                <a:cs typeface="Open Sans"/>
              </a:rPr>
              <a:t>coping</a:t>
            </a:r>
            <a:r>
              <a:rPr sz="1600" kern="0" spc="-15" dirty="0">
                <a:solidFill>
                  <a:srgbClr val="374050"/>
                </a:solidFill>
                <a:latin typeface="Open Sans"/>
                <a:cs typeface="Open Sans"/>
              </a:rPr>
              <a:t> </a:t>
            </a:r>
            <a:r>
              <a:rPr sz="1600" kern="0" spc="-65" dirty="0">
                <a:solidFill>
                  <a:srgbClr val="374050"/>
                </a:solidFill>
                <a:latin typeface="Open Sans"/>
                <a:cs typeface="Open Sans"/>
              </a:rPr>
              <a:t>skills</a:t>
            </a:r>
            <a:r>
              <a:rPr sz="1600" kern="0" spc="-20" dirty="0">
                <a:solidFill>
                  <a:srgbClr val="374050"/>
                </a:solidFill>
                <a:latin typeface="Open Sans"/>
                <a:cs typeface="Open Sans"/>
              </a:rPr>
              <a:t> </a:t>
            </a:r>
            <a:r>
              <a:rPr sz="1600" kern="0" spc="-80" dirty="0">
                <a:solidFill>
                  <a:srgbClr val="374050"/>
                </a:solidFill>
                <a:latin typeface="Open Sans"/>
                <a:cs typeface="Open Sans"/>
              </a:rPr>
              <a:t>to</a:t>
            </a:r>
            <a:r>
              <a:rPr sz="1600" kern="0" spc="-20" dirty="0">
                <a:solidFill>
                  <a:srgbClr val="374050"/>
                </a:solidFill>
                <a:latin typeface="Open Sans"/>
                <a:cs typeface="Open Sans"/>
              </a:rPr>
              <a:t> </a:t>
            </a:r>
            <a:r>
              <a:rPr sz="1600" kern="0" spc="-90" dirty="0">
                <a:solidFill>
                  <a:srgbClr val="374050"/>
                </a:solidFill>
                <a:latin typeface="Open Sans"/>
                <a:cs typeface="Open Sans"/>
              </a:rPr>
              <a:t>respond</a:t>
            </a:r>
            <a:r>
              <a:rPr sz="1600" kern="0" spc="-15" dirty="0">
                <a:solidFill>
                  <a:srgbClr val="374050"/>
                </a:solidFill>
                <a:latin typeface="Open Sans"/>
                <a:cs typeface="Open Sans"/>
              </a:rPr>
              <a:t> </a:t>
            </a:r>
            <a:r>
              <a:rPr sz="1600" kern="0" spc="-75" dirty="0">
                <a:solidFill>
                  <a:srgbClr val="374050"/>
                </a:solidFill>
                <a:latin typeface="Open Sans"/>
                <a:cs typeface="Open Sans"/>
              </a:rPr>
              <a:t>rather</a:t>
            </a:r>
            <a:r>
              <a:rPr sz="1600" kern="0" spc="-20" dirty="0">
                <a:solidFill>
                  <a:srgbClr val="374050"/>
                </a:solidFill>
                <a:latin typeface="Open Sans"/>
                <a:cs typeface="Open Sans"/>
              </a:rPr>
              <a:t> </a:t>
            </a:r>
            <a:r>
              <a:rPr sz="1600" kern="0" spc="-90" dirty="0">
                <a:solidFill>
                  <a:srgbClr val="374050"/>
                </a:solidFill>
                <a:latin typeface="Open Sans"/>
                <a:cs typeface="Open Sans"/>
              </a:rPr>
              <a:t>than</a:t>
            </a:r>
            <a:r>
              <a:rPr sz="1600" kern="0" spc="-20" dirty="0">
                <a:solidFill>
                  <a:srgbClr val="374050"/>
                </a:solidFill>
                <a:latin typeface="Open Sans"/>
                <a:cs typeface="Open Sans"/>
              </a:rPr>
              <a:t> </a:t>
            </a:r>
            <a:r>
              <a:rPr sz="1600" kern="0" spc="-80" dirty="0">
                <a:solidFill>
                  <a:srgbClr val="374050"/>
                </a:solidFill>
                <a:latin typeface="Open Sans"/>
                <a:cs typeface="Open Sans"/>
              </a:rPr>
              <a:t>react</a:t>
            </a:r>
            <a:r>
              <a:rPr sz="1600" kern="0" spc="-15" dirty="0">
                <a:solidFill>
                  <a:srgbClr val="374050"/>
                </a:solidFill>
                <a:latin typeface="Open Sans"/>
                <a:cs typeface="Open Sans"/>
              </a:rPr>
              <a:t> </a:t>
            </a:r>
            <a:r>
              <a:rPr sz="1600" kern="0" spc="-80" dirty="0">
                <a:solidFill>
                  <a:srgbClr val="374050"/>
                </a:solidFill>
                <a:latin typeface="Open Sans"/>
                <a:cs typeface="Open Sans"/>
              </a:rPr>
              <a:t>to</a:t>
            </a:r>
            <a:r>
              <a:rPr sz="1600" kern="0" spc="-20" dirty="0">
                <a:solidFill>
                  <a:srgbClr val="374050"/>
                </a:solidFill>
                <a:latin typeface="Open Sans"/>
                <a:cs typeface="Open Sans"/>
              </a:rPr>
              <a:t> </a:t>
            </a:r>
            <a:r>
              <a:rPr sz="1600" kern="0" spc="-85" dirty="0">
                <a:solidFill>
                  <a:srgbClr val="374050"/>
                </a:solidFill>
                <a:latin typeface="Open Sans"/>
                <a:cs typeface="Open Sans"/>
              </a:rPr>
              <a:t>emotional</a:t>
            </a:r>
            <a:r>
              <a:rPr sz="1600" kern="0" spc="-20" dirty="0">
                <a:solidFill>
                  <a:srgbClr val="374050"/>
                </a:solidFill>
                <a:latin typeface="Open Sans"/>
                <a:cs typeface="Open Sans"/>
              </a:rPr>
              <a:t> </a:t>
            </a:r>
            <a:r>
              <a:rPr sz="1600" kern="0" spc="-30" dirty="0">
                <a:solidFill>
                  <a:srgbClr val="374050"/>
                </a:solidFill>
                <a:latin typeface="Open Sans"/>
                <a:cs typeface="Open Sans"/>
              </a:rPr>
              <a:t>triggers</a:t>
            </a:r>
            <a:endParaRPr sz="1600" kern="0" dirty="0">
              <a:solidFill>
                <a:sysClr val="windowText" lastClr="000000"/>
              </a:solidFill>
              <a:latin typeface="Open Sans"/>
              <a:cs typeface="Open Sans"/>
            </a:endParaRPr>
          </a:p>
        </p:txBody>
      </p:sp>
      <p:pic>
        <p:nvPicPr>
          <p:cNvPr id="7" name="object 10">
            <a:extLst>
              <a:ext uri="{FF2B5EF4-FFF2-40B4-BE49-F238E27FC236}">
                <a16:creationId xmlns:a16="http://schemas.microsoft.com/office/drawing/2014/main" id="{BCFBA340-4597-2026-A965-CB1B0F3A8C16}"/>
              </a:ext>
            </a:extLst>
          </p:cNvPr>
          <p:cNvPicPr/>
          <p:nvPr/>
        </p:nvPicPr>
        <p:blipFill>
          <a:blip r:embed="rId3" cstate="print"/>
          <a:stretch>
            <a:fillRect/>
          </a:stretch>
        </p:blipFill>
        <p:spPr>
          <a:xfrm>
            <a:off x="10572750" y="286545"/>
            <a:ext cx="1333499" cy="1333499"/>
          </a:xfrm>
          <a:prstGeom prst="rect">
            <a:avLst/>
          </a:prstGeom>
        </p:spPr>
      </p:pic>
    </p:spTree>
    <p:extLst>
      <p:ext uri="{BB962C8B-B14F-4D97-AF65-F5344CB8AC3E}">
        <p14:creationId xmlns:p14="http://schemas.microsoft.com/office/powerpoint/2010/main" val="3077469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BA7EA6-B780-765B-826B-1D697853EFD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ED69133-3AD2-B31A-039C-6B2C47DF7793}"/>
              </a:ext>
            </a:extLst>
          </p:cNvPr>
          <p:cNvSpPr txBox="1"/>
          <p:nvPr/>
        </p:nvSpPr>
        <p:spPr>
          <a:xfrm>
            <a:off x="749300" y="2583508"/>
            <a:ext cx="140335" cy="98745"/>
          </a:xfrm>
          <a:prstGeom prst="rect">
            <a:avLst/>
          </a:prstGeom>
        </p:spPr>
        <p:txBody>
          <a:bodyPr vert="horz" wrap="square" lIns="0" tIns="13970" rIns="0" bIns="0" rtlCol="0">
            <a:spAutoFit/>
          </a:bodyPr>
          <a:lstStyle/>
          <a:p>
            <a:pPr marL="12700" marR="0" lvl="0" indent="0" algn="l" defTabSz="914400" rtl="0" eaLnBrk="1" fontAlgn="auto" latinLnBrk="0" hangingPunct="1">
              <a:lnSpc>
                <a:spcPct val="100000"/>
              </a:lnSpc>
              <a:spcBef>
                <a:spcPts val="110"/>
              </a:spcBef>
              <a:spcAft>
                <a:spcPts val="0"/>
              </a:spcAft>
              <a:buClrTx/>
              <a:buSzTx/>
              <a:buFontTx/>
              <a:buNone/>
              <a:tabLst/>
              <a:defRPr/>
            </a:pPr>
            <a:r>
              <a:rPr kumimoji="0" sz="550" b="0" i="0" u="none" strike="noStrike" kern="0" cap="none" spc="640" normalizeH="0" baseline="0" noProof="0" dirty="0">
                <a:ln>
                  <a:noFill/>
                </a:ln>
                <a:solidFill>
                  <a:srgbClr val="9A2140"/>
                </a:solidFill>
                <a:effectLst/>
                <a:uLnTx/>
                <a:uFillTx/>
                <a:latin typeface="Arial"/>
                <a:ea typeface="+mn-ea"/>
                <a:cs typeface="Arial"/>
              </a:rPr>
              <a:t>•</a:t>
            </a:r>
            <a:endParaRPr kumimoji="0" sz="550" b="0" i="0" u="none" strike="noStrike" kern="0" cap="none" spc="0" normalizeH="0" baseline="0" noProof="0">
              <a:ln>
                <a:noFill/>
              </a:ln>
              <a:solidFill>
                <a:sysClr val="windowText" lastClr="000000"/>
              </a:solidFill>
              <a:effectLst/>
              <a:uLnTx/>
              <a:uFillTx/>
              <a:latin typeface="Arial"/>
              <a:ea typeface="+mn-ea"/>
              <a:cs typeface="Arial"/>
            </a:endParaRPr>
          </a:p>
        </p:txBody>
      </p:sp>
      <p:sp>
        <p:nvSpPr>
          <p:cNvPr id="4" name="object 4">
            <a:extLst>
              <a:ext uri="{FF2B5EF4-FFF2-40B4-BE49-F238E27FC236}">
                <a16:creationId xmlns:a16="http://schemas.microsoft.com/office/drawing/2014/main" id="{CDD96161-D664-AAEC-B715-6ADA29AECD17}"/>
              </a:ext>
            </a:extLst>
          </p:cNvPr>
          <p:cNvSpPr txBox="1"/>
          <p:nvPr/>
        </p:nvSpPr>
        <p:spPr>
          <a:xfrm>
            <a:off x="749300" y="3345508"/>
            <a:ext cx="140335" cy="98745"/>
          </a:xfrm>
          <a:prstGeom prst="rect">
            <a:avLst/>
          </a:prstGeom>
        </p:spPr>
        <p:txBody>
          <a:bodyPr vert="horz" wrap="square" lIns="0" tIns="13970" rIns="0" bIns="0" rtlCol="0">
            <a:spAutoFit/>
          </a:bodyPr>
          <a:lstStyle/>
          <a:p>
            <a:pPr marL="12700" marR="0" lvl="0" indent="0" algn="l" defTabSz="914400" rtl="0" eaLnBrk="1" fontAlgn="auto" latinLnBrk="0" hangingPunct="1">
              <a:lnSpc>
                <a:spcPct val="100000"/>
              </a:lnSpc>
              <a:spcBef>
                <a:spcPts val="110"/>
              </a:spcBef>
              <a:spcAft>
                <a:spcPts val="0"/>
              </a:spcAft>
              <a:buClrTx/>
              <a:buSzTx/>
              <a:buFontTx/>
              <a:buNone/>
              <a:tabLst/>
              <a:defRPr/>
            </a:pPr>
            <a:r>
              <a:rPr kumimoji="0" sz="550" b="0" i="0" u="none" strike="noStrike" kern="0" cap="none" spc="640" normalizeH="0" baseline="0" noProof="0" dirty="0">
                <a:ln>
                  <a:noFill/>
                </a:ln>
                <a:solidFill>
                  <a:srgbClr val="9A2140"/>
                </a:solidFill>
                <a:effectLst/>
                <a:uLnTx/>
                <a:uFillTx/>
                <a:latin typeface="Arial"/>
                <a:ea typeface="+mn-ea"/>
                <a:cs typeface="Arial"/>
              </a:rPr>
              <a:t>•</a:t>
            </a:r>
            <a:endParaRPr kumimoji="0" sz="550" b="0" i="0" u="none" strike="noStrike" kern="0" cap="none" spc="0" normalizeH="0" baseline="0" noProof="0">
              <a:ln>
                <a:noFill/>
              </a:ln>
              <a:solidFill>
                <a:sysClr val="windowText" lastClr="000000"/>
              </a:solidFill>
              <a:effectLst/>
              <a:uLnTx/>
              <a:uFillTx/>
              <a:latin typeface="Arial"/>
              <a:ea typeface="+mn-ea"/>
              <a:cs typeface="Arial"/>
            </a:endParaRPr>
          </a:p>
        </p:txBody>
      </p:sp>
      <p:sp>
        <p:nvSpPr>
          <p:cNvPr id="5" name="object 5">
            <a:extLst>
              <a:ext uri="{FF2B5EF4-FFF2-40B4-BE49-F238E27FC236}">
                <a16:creationId xmlns:a16="http://schemas.microsoft.com/office/drawing/2014/main" id="{FA701910-C397-FFD9-2A7F-1C5A531A7FF1}"/>
              </a:ext>
            </a:extLst>
          </p:cNvPr>
          <p:cNvSpPr txBox="1"/>
          <p:nvPr/>
        </p:nvSpPr>
        <p:spPr>
          <a:xfrm>
            <a:off x="819467" y="2033154"/>
            <a:ext cx="9918701" cy="3046347"/>
          </a:xfrm>
          <a:prstGeom prst="rect">
            <a:avLst/>
          </a:prstGeom>
        </p:spPr>
        <p:txBody>
          <a:bodyPr vert="horz" wrap="square" lIns="0" tIns="17145" rIns="0" bIns="0" rtlCol="0">
            <a:spAutoFit/>
          </a:bodyPr>
          <a:lstStyle/>
          <a:p>
            <a:pPr marL="12700" lvl="0">
              <a:spcBef>
                <a:spcPts val="114"/>
              </a:spcBef>
              <a:tabLst>
                <a:tab pos="1314450" algn="l"/>
              </a:tabLst>
              <a:defRPr/>
            </a:pPr>
            <a:r>
              <a:rPr lang="en-US" sz="2400" dirty="0" err="1">
                <a:latin typeface="Merriweather" panose="00000500000000000000" pitchFamily="2" charset="0"/>
                <a:hlinkClick r:id="rId2"/>
              </a:rPr>
              <a:t>Gimkit</a:t>
            </a:r>
            <a:r>
              <a:rPr lang="en-US" sz="2400" dirty="0">
                <a:latin typeface="Merriweather" panose="00000500000000000000" pitchFamily="2" charset="0"/>
                <a:hlinkClick r:id="rId2"/>
              </a:rPr>
              <a:t> Review Game</a:t>
            </a:r>
            <a:endParaRPr lang="en-US" sz="2400" dirty="0">
              <a:latin typeface="Merriweather" panose="00000500000000000000" pitchFamily="2" charset="0"/>
            </a:endParaRPr>
          </a:p>
          <a:p>
            <a:endParaRPr kumimoji="0" lang="en-US" sz="2400" b="0" i="0" u="none" strike="noStrike" kern="0" cap="none" spc="0" normalizeH="0" baseline="0" noProof="0" dirty="0">
              <a:ln>
                <a:noFill/>
              </a:ln>
              <a:solidFill>
                <a:sysClr val="windowText" lastClr="000000"/>
              </a:solidFill>
              <a:effectLst/>
              <a:uLnTx/>
              <a:uFillTx/>
              <a:latin typeface="Merriweather" panose="00000500000000000000" pitchFamily="2" charset="0"/>
              <a:cs typeface="Open Sans"/>
            </a:endParaRPr>
          </a:p>
          <a:p>
            <a:r>
              <a:rPr kumimoji="0" lang="en-US" sz="2400" b="0" i="0" u="none" strike="noStrike" kern="0" cap="none" spc="0" normalizeH="0" baseline="0" noProof="0" dirty="0">
                <a:ln>
                  <a:noFill/>
                </a:ln>
                <a:solidFill>
                  <a:sysClr val="windowText" lastClr="000000"/>
                </a:solidFill>
                <a:effectLst/>
                <a:uLnTx/>
                <a:uFillTx/>
                <a:latin typeface="Merriweather" panose="00000500000000000000" pitchFamily="2" charset="0"/>
                <a:cs typeface="Open Sans"/>
              </a:rPr>
              <a:t>Directions:</a:t>
            </a:r>
            <a:br>
              <a:rPr kumimoji="0" lang="en-US" sz="2400" b="0" i="0" u="none" strike="noStrike" kern="0" cap="none" spc="0" normalizeH="0" baseline="0" noProof="0" dirty="0">
                <a:ln>
                  <a:noFill/>
                </a:ln>
                <a:solidFill>
                  <a:sysClr val="windowText" lastClr="000000"/>
                </a:solidFill>
                <a:effectLst/>
                <a:uLnTx/>
                <a:uFillTx/>
                <a:latin typeface="Merriweather" panose="00000500000000000000" pitchFamily="2" charset="0"/>
                <a:cs typeface="Open Sans"/>
              </a:rPr>
            </a:br>
            <a:r>
              <a:rPr kumimoji="0" lang="en-US" sz="2400" b="0" i="0" u="none" strike="noStrike" kern="0" cap="none" spc="0" normalizeH="0" baseline="0" noProof="0" dirty="0">
                <a:ln>
                  <a:noFill/>
                </a:ln>
                <a:solidFill>
                  <a:sysClr val="windowText" lastClr="000000"/>
                </a:solidFill>
                <a:effectLst/>
                <a:uLnTx/>
                <a:uFillTx/>
                <a:latin typeface="Merriweather" panose="00000500000000000000" pitchFamily="2" charset="0"/>
                <a:cs typeface="Open Sans"/>
              </a:rPr>
              <a:t>1.) </a:t>
            </a:r>
            <a:r>
              <a:rPr lang="en-US" sz="2400" dirty="0">
                <a:latin typeface="Merriweather" panose="00000500000000000000" pitchFamily="2" charset="0"/>
              </a:rPr>
              <a:t>Go to </a:t>
            </a:r>
            <a:r>
              <a:rPr lang="en-US" sz="2400" dirty="0">
                <a:latin typeface="Merriweather" panose="00000500000000000000" pitchFamily="2" charset="0"/>
                <a:hlinkClick r:id="rId3"/>
              </a:rPr>
              <a:t>gimkit.com/join</a:t>
            </a:r>
            <a:r>
              <a:rPr lang="en-US" sz="2400" dirty="0">
                <a:latin typeface="Merriweather" panose="00000500000000000000" pitchFamily="2" charset="0"/>
              </a:rPr>
              <a:t>. </a:t>
            </a:r>
          </a:p>
          <a:p>
            <a:r>
              <a:rPr lang="en-US" sz="2400" dirty="0">
                <a:latin typeface="Merriweather" panose="00000500000000000000" pitchFamily="2" charset="0"/>
              </a:rPr>
              <a:t>2.) Enter the game code provided by your teacher or host. </a:t>
            </a:r>
          </a:p>
          <a:p>
            <a:r>
              <a:rPr lang="en-US" sz="2400" dirty="0">
                <a:latin typeface="Merriweather" panose="00000500000000000000" pitchFamily="2" charset="0"/>
              </a:rPr>
              <a:t>3.) Click on the "Play Live" button to host a game from your dashboard or within a kit. </a:t>
            </a:r>
          </a:p>
          <a:p>
            <a:pPr marL="469900" lvl="0" indent="-457200">
              <a:spcBef>
                <a:spcPts val="114"/>
              </a:spcBef>
              <a:buFont typeface="Arial" panose="020B0604020202020204" pitchFamily="34" charset="0"/>
              <a:buChar char="•"/>
              <a:tabLst>
                <a:tab pos="1314450" algn="l"/>
              </a:tabLst>
              <a:defRPr/>
            </a:pPr>
            <a:endParaRPr kumimoji="0" lang="en-US" sz="2800" b="0" i="0" u="none" strike="noStrike" kern="0" cap="none" spc="0" normalizeH="0" baseline="0" noProof="0" dirty="0">
              <a:ln>
                <a:noFill/>
              </a:ln>
              <a:solidFill>
                <a:sysClr val="windowText" lastClr="000000"/>
              </a:solidFill>
              <a:effectLst/>
              <a:uLnTx/>
              <a:uFillTx/>
              <a:latin typeface="Calibri"/>
              <a:ea typeface="+mn-ea"/>
              <a:cs typeface="Open Sans"/>
            </a:endParaRPr>
          </a:p>
        </p:txBody>
      </p:sp>
      <p:sp>
        <p:nvSpPr>
          <p:cNvPr id="6" name="object 6">
            <a:extLst>
              <a:ext uri="{FF2B5EF4-FFF2-40B4-BE49-F238E27FC236}">
                <a16:creationId xmlns:a16="http://schemas.microsoft.com/office/drawing/2014/main" id="{93184F9E-78EB-C105-49AC-6347131AD3EC}"/>
              </a:ext>
            </a:extLst>
          </p:cNvPr>
          <p:cNvSpPr txBox="1"/>
          <p:nvPr/>
        </p:nvSpPr>
        <p:spPr>
          <a:xfrm>
            <a:off x="749300" y="4097983"/>
            <a:ext cx="140335" cy="98745"/>
          </a:xfrm>
          <a:prstGeom prst="rect">
            <a:avLst/>
          </a:prstGeom>
        </p:spPr>
        <p:txBody>
          <a:bodyPr vert="horz" wrap="square" lIns="0" tIns="13970" rIns="0" bIns="0" rtlCol="0">
            <a:spAutoFit/>
          </a:bodyPr>
          <a:lstStyle/>
          <a:p>
            <a:pPr marL="12700" marR="0" lvl="0" indent="0" algn="l" defTabSz="914400" rtl="0" eaLnBrk="1" fontAlgn="auto" latinLnBrk="0" hangingPunct="1">
              <a:lnSpc>
                <a:spcPct val="100000"/>
              </a:lnSpc>
              <a:spcBef>
                <a:spcPts val="110"/>
              </a:spcBef>
              <a:spcAft>
                <a:spcPts val="0"/>
              </a:spcAft>
              <a:buClrTx/>
              <a:buSzTx/>
              <a:buFontTx/>
              <a:buNone/>
              <a:tabLst/>
              <a:defRPr/>
            </a:pPr>
            <a:r>
              <a:rPr kumimoji="0" sz="550" b="0" i="0" u="none" strike="noStrike" kern="0" cap="none" spc="640" normalizeH="0" baseline="0" noProof="0" dirty="0">
                <a:ln>
                  <a:noFill/>
                </a:ln>
                <a:solidFill>
                  <a:srgbClr val="9A2140"/>
                </a:solidFill>
                <a:effectLst/>
                <a:uLnTx/>
                <a:uFillTx/>
                <a:latin typeface="Arial"/>
                <a:ea typeface="+mn-ea"/>
                <a:cs typeface="Arial"/>
              </a:rPr>
              <a:t>•</a:t>
            </a:r>
            <a:endParaRPr kumimoji="0" sz="550" b="0" i="0" u="none" strike="noStrike" kern="0" cap="none" spc="0" normalizeH="0" baseline="0" noProof="0">
              <a:ln>
                <a:noFill/>
              </a:ln>
              <a:solidFill>
                <a:sysClr val="windowText" lastClr="000000"/>
              </a:solidFill>
              <a:effectLst/>
              <a:uLnTx/>
              <a:uFillTx/>
              <a:latin typeface="Arial"/>
              <a:ea typeface="+mn-ea"/>
              <a:cs typeface="Arial"/>
            </a:endParaRPr>
          </a:p>
        </p:txBody>
      </p:sp>
      <p:sp>
        <p:nvSpPr>
          <p:cNvPr id="8" name="object 8">
            <a:extLst>
              <a:ext uri="{FF2B5EF4-FFF2-40B4-BE49-F238E27FC236}">
                <a16:creationId xmlns:a16="http://schemas.microsoft.com/office/drawing/2014/main" id="{BACB2B55-CA95-D3AA-AB44-EE08974DA79C}"/>
              </a:ext>
            </a:extLst>
          </p:cNvPr>
          <p:cNvSpPr txBox="1"/>
          <p:nvPr/>
        </p:nvSpPr>
        <p:spPr>
          <a:xfrm>
            <a:off x="749300" y="4850458"/>
            <a:ext cx="140335" cy="98745"/>
          </a:xfrm>
          <a:prstGeom prst="rect">
            <a:avLst/>
          </a:prstGeom>
        </p:spPr>
        <p:txBody>
          <a:bodyPr vert="horz" wrap="square" lIns="0" tIns="13970" rIns="0" bIns="0" rtlCol="0">
            <a:spAutoFit/>
          </a:bodyPr>
          <a:lstStyle/>
          <a:p>
            <a:pPr marL="12700" marR="0" lvl="0" indent="0" algn="l" defTabSz="914400" rtl="0" eaLnBrk="1" fontAlgn="auto" latinLnBrk="0" hangingPunct="1">
              <a:lnSpc>
                <a:spcPct val="100000"/>
              </a:lnSpc>
              <a:spcBef>
                <a:spcPts val="110"/>
              </a:spcBef>
              <a:spcAft>
                <a:spcPts val="0"/>
              </a:spcAft>
              <a:buClrTx/>
              <a:buSzTx/>
              <a:buFontTx/>
              <a:buNone/>
              <a:tabLst/>
              <a:defRPr/>
            </a:pPr>
            <a:r>
              <a:rPr kumimoji="0" sz="550" b="0" i="0" u="none" strike="noStrike" kern="0" cap="none" spc="640" normalizeH="0" baseline="0" noProof="0" dirty="0">
                <a:ln>
                  <a:noFill/>
                </a:ln>
                <a:solidFill>
                  <a:srgbClr val="9A2140"/>
                </a:solidFill>
                <a:effectLst/>
                <a:uLnTx/>
                <a:uFillTx/>
                <a:latin typeface="Arial"/>
                <a:ea typeface="+mn-ea"/>
                <a:cs typeface="Arial"/>
              </a:rPr>
              <a:t>•</a:t>
            </a:r>
            <a:endParaRPr kumimoji="0" sz="550" b="0" i="0" u="none" strike="noStrike" kern="0" cap="none" spc="0" normalizeH="0" baseline="0" noProof="0">
              <a:ln>
                <a:noFill/>
              </a:ln>
              <a:solidFill>
                <a:sysClr val="windowText" lastClr="000000"/>
              </a:solidFill>
              <a:effectLst/>
              <a:uLnTx/>
              <a:uFillTx/>
              <a:latin typeface="Arial"/>
              <a:ea typeface="+mn-ea"/>
              <a:cs typeface="Arial"/>
            </a:endParaRPr>
          </a:p>
        </p:txBody>
      </p:sp>
      <p:pic>
        <p:nvPicPr>
          <p:cNvPr id="10" name="object 10">
            <a:extLst>
              <a:ext uri="{FF2B5EF4-FFF2-40B4-BE49-F238E27FC236}">
                <a16:creationId xmlns:a16="http://schemas.microsoft.com/office/drawing/2014/main" id="{DE03886C-EEFF-8B79-F494-8AEF9FCE3337}"/>
              </a:ext>
            </a:extLst>
          </p:cNvPr>
          <p:cNvPicPr/>
          <p:nvPr/>
        </p:nvPicPr>
        <p:blipFill>
          <a:blip r:embed="rId4" cstate="print"/>
          <a:stretch>
            <a:fillRect/>
          </a:stretch>
        </p:blipFill>
        <p:spPr>
          <a:xfrm>
            <a:off x="10572750" y="286545"/>
            <a:ext cx="1333499" cy="1333499"/>
          </a:xfrm>
          <a:prstGeom prst="rect">
            <a:avLst/>
          </a:prstGeom>
        </p:spPr>
      </p:pic>
      <p:grpSp>
        <p:nvGrpSpPr>
          <p:cNvPr id="11" name="object 11">
            <a:extLst>
              <a:ext uri="{FF2B5EF4-FFF2-40B4-BE49-F238E27FC236}">
                <a16:creationId xmlns:a16="http://schemas.microsoft.com/office/drawing/2014/main" id="{45AD0497-9E67-26DC-A0E2-7BBA9CA29726}"/>
              </a:ext>
            </a:extLst>
          </p:cNvPr>
          <p:cNvGrpSpPr/>
          <p:nvPr/>
        </p:nvGrpSpPr>
        <p:grpSpPr>
          <a:xfrm>
            <a:off x="761999" y="1810543"/>
            <a:ext cx="10668000" cy="19050"/>
            <a:chOff x="761999" y="1809749"/>
            <a:chExt cx="10668000" cy="19050"/>
          </a:xfrm>
        </p:grpSpPr>
        <p:sp>
          <p:nvSpPr>
            <p:cNvPr id="12" name="object 12">
              <a:extLst>
                <a:ext uri="{FF2B5EF4-FFF2-40B4-BE49-F238E27FC236}">
                  <a16:creationId xmlns:a16="http://schemas.microsoft.com/office/drawing/2014/main" id="{8C5B207D-DCE8-C7AE-EF62-CA698133B8E0}"/>
                </a:ext>
              </a:extLst>
            </p:cNvPr>
            <p:cNvSpPr/>
            <p:nvPr/>
          </p:nvSpPr>
          <p:spPr>
            <a:xfrm>
              <a:off x="761999" y="1809749"/>
              <a:ext cx="10668000" cy="19050"/>
            </a:xfrm>
            <a:custGeom>
              <a:avLst/>
              <a:gdLst/>
              <a:ahLst/>
              <a:cxnLst/>
              <a:rect l="l" t="t" r="r" b="b"/>
              <a:pathLst>
                <a:path w="10668000" h="19050">
                  <a:moveTo>
                    <a:pt x="10667999" y="19049"/>
                  </a:moveTo>
                  <a:lnTo>
                    <a:pt x="0" y="19049"/>
                  </a:lnTo>
                  <a:lnTo>
                    <a:pt x="0" y="0"/>
                  </a:lnTo>
                  <a:lnTo>
                    <a:pt x="10667999" y="0"/>
                  </a:lnTo>
                  <a:lnTo>
                    <a:pt x="10667999" y="19049"/>
                  </a:lnTo>
                  <a:close/>
                </a:path>
              </a:pathLst>
            </a:custGeom>
            <a:solidFill>
              <a:srgbClr val="9A2140"/>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 name="object 13">
              <a:extLst>
                <a:ext uri="{FF2B5EF4-FFF2-40B4-BE49-F238E27FC236}">
                  <a16:creationId xmlns:a16="http://schemas.microsoft.com/office/drawing/2014/main" id="{039882C3-4761-503D-E375-914C306A2A4B}"/>
                </a:ext>
              </a:extLst>
            </p:cNvPr>
            <p:cNvSpPr/>
            <p:nvPr/>
          </p:nvSpPr>
          <p:spPr>
            <a:xfrm>
              <a:off x="3809999" y="1813775"/>
              <a:ext cx="4572000" cy="11430"/>
            </a:xfrm>
            <a:custGeom>
              <a:avLst/>
              <a:gdLst/>
              <a:ahLst/>
              <a:cxnLst/>
              <a:rect l="l" t="t" r="r" b="b"/>
              <a:pathLst>
                <a:path w="4572000" h="11430">
                  <a:moveTo>
                    <a:pt x="0" y="5499"/>
                  </a:moveTo>
                  <a:lnTo>
                    <a:pt x="75660" y="6685"/>
                  </a:lnTo>
                  <a:lnTo>
                    <a:pt x="150342" y="7710"/>
                  </a:lnTo>
                  <a:lnTo>
                    <a:pt x="224197" y="8581"/>
                  </a:lnTo>
                  <a:lnTo>
                    <a:pt x="297374" y="9304"/>
                  </a:lnTo>
                  <a:lnTo>
                    <a:pt x="370024" y="9889"/>
                  </a:lnTo>
                  <a:lnTo>
                    <a:pt x="442298" y="10342"/>
                  </a:lnTo>
                  <a:lnTo>
                    <a:pt x="514346" y="10670"/>
                  </a:lnTo>
                  <a:lnTo>
                    <a:pt x="586319" y="10882"/>
                  </a:lnTo>
                  <a:lnTo>
                    <a:pt x="658367" y="10985"/>
                  </a:lnTo>
                  <a:lnTo>
                    <a:pt x="694467" y="10998"/>
                  </a:lnTo>
                  <a:lnTo>
                    <a:pt x="730641" y="10986"/>
                  </a:lnTo>
                  <a:lnTo>
                    <a:pt x="803292" y="10894"/>
                  </a:lnTo>
                  <a:lnTo>
                    <a:pt x="876469" y="10714"/>
                  </a:lnTo>
                  <a:lnTo>
                    <a:pt x="950323" y="10456"/>
                  </a:lnTo>
                  <a:lnTo>
                    <a:pt x="1025005" y="10126"/>
                  </a:lnTo>
                  <a:lnTo>
                    <a:pt x="1100666" y="9732"/>
                  </a:lnTo>
                  <a:lnTo>
                    <a:pt x="1138910" y="9514"/>
                  </a:lnTo>
                  <a:lnTo>
                    <a:pt x="1177456" y="9282"/>
                  </a:lnTo>
                  <a:lnTo>
                    <a:pt x="1216321" y="9038"/>
                  </a:lnTo>
                  <a:lnTo>
                    <a:pt x="1255525" y="8783"/>
                  </a:lnTo>
                  <a:lnTo>
                    <a:pt x="1295086" y="8517"/>
                  </a:lnTo>
                  <a:lnTo>
                    <a:pt x="1335023" y="8242"/>
                  </a:lnTo>
                  <a:lnTo>
                    <a:pt x="1375356" y="7958"/>
                  </a:lnTo>
                  <a:lnTo>
                    <a:pt x="1416103" y="7667"/>
                  </a:lnTo>
                  <a:lnTo>
                    <a:pt x="1457282" y="7370"/>
                  </a:lnTo>
                  <a:lnTo>
                    <a:pt x="1498913" y="7067"/>
                  </a:lnTo>
                  <a:lnTo>
                    <a:pt x="1541014" y="6759"/>
                  </a:lnTo>
                  <a:lnTo>
                    <a:pt x="1583605" y="6447"/>
                  </a:lnTo>
                  <a:lnTo>
                    <a:pt x="1626703" y="6133"/>
                  </a:lnTo>
                  <a:lnTo>
                    <a:pt x="1670328" y="5816"/>
                  </a:lnTo>
                  <a:lnTo>
                    <a:pt x="1714499" y="5499"/>
                  </a:lnTo>
                  <a:lnTo>
                    <a:pt x="1759235" y="5181"/>
                  </a:lnTo>
                  <a:lnTo>
                    <a:pt x="1804553" y="4865"/>
                  </a:lnTo>
                  <a:lnTo>
                    <a:pt x="1850474" y="4550"/>
                  </a:lnTo>
                  <a:lnTo>
                    <a:pt x="1897016" y="4239"/>
                  </a:lnTo>
                  <a:lnTo>
                    <a:pt x="1944197" y="3931"/>
                  </a:lnTo>
                  <a:lnTo>
                    <a:pt x="1992037" y="3628"/>
                  </a:lnTo>
                  <a:lnTo>
                    <a:pt x="2040554" y="3330"/>
                  </a:lnTo>
                  <a:lnTo>
                    <a:pt x="2089767" y="3039"/>
                  </a:lnTo>
                  <a:lnTo>
                    <a:pt x="2139695" y="2756"/>
                  </a:lnTo>
                  <a:lnTo>
                    <a:pt x="2190357" y="2481"/>
                  </a:lnTo>
                  <a:lnTo>
                    <a:pt x="2241772" y="2215"/>
                  </a:lnTo>
                  <a:lnTo>
                    <a:pt x="2293958" y="1960"/>
                  </a:lnTo>
                  <a:lnTo>
                    <a:pt x="2346934" y="1716"/>
                  </a:lnTo>
                  <a:lnTo>
                    <a:pt x="2400720" y="1484"/>
                  </a:lnTo>
                  <a:lnTo>
                    <a:pt x="2455333" y="1265"/>
                  </a:lnTo>
                  <a:lnTo>
                    <a:pt x="2510792" y="1061"/>
                  </a:lnTo>
                  <a:lnTo>
                    <a:pt x="2567118" y="872"/>
                  </a:lnTo>
                  <a:lnTo>
                    <a:pt x="2624327" y="698"/>
                  </a:lnTo>
                  <a:lnTo>
                    <a:pt x="2682440" y="542"/>
                  </a:lnTo>
                  <a:lnTo>
                    <a:pt x="2741475" y="403"/>
                  </a:lnTo>
                  <a:lnTo>
                    <a:pt x="2801450" y="283"/>
                  </a:lnTo>
                  <a:lnTo>
                    <a:pt x="2862385" y="183"/>
                  </a:lnTo>
                  <a:lnTo>
                    <a:pt x="2924298" y="104"/>
                  </a:lnTo>
                  <a:lnTo>
                    <a:pt x="2987209" y="46"/>
                  </a:lnTo>
                  <a:lnTo>
                    <a:pt x="3051135" y="11"/>
                  </a:lnTo>
                  <a:lnTo>
                    <a:pt x="3116096" y="0"/>
                  </a:lnTo>
                  <a:lnTo>
                    <a:pt x="3182111" y="12"/>
                  </a:lnTo>
                  <a:lnTo>
                    <a:pt x="3249199" y="51"/>
                  </a:lnTo>
                  <a:lnTo>
                    <a:pt x="3317377" y="115"/>
                  </a:lnTo>
                  <a:lnTo>
                    <a:pt x="3386666" y="207"/>
                  </a:lnTo>
                  <a:lnTo>
                    <a:pt x="3457084" y="327"/>
                  </a:lnTo>
                  <a:lnTo>
                    <a:pt x="3528649" y="476"/>
                  </a:lnTo>
                  <a:lnTo>
                    <a:pt x="3601381" y="656"/>
                  </a:lnTo>
                  <a:lnTo>
                    <a:pt x="3675298" y="866"/>
                  </a:lnTo>
                  <a:lnTo>
                    <a:pt x="3750419" y="1109"/>
                  </a:lnTo>
                  <a:lnTo>
                    <a:pt x="3826763" y="1384"/>
                  </a:lnTo>
                  <a:lnTo>
                    <a:pt x="3904349" y="1693"/>
                  </a:lnTo>
                  <a:lnTo>
                    <a:pt x="3983196" y="2037"/>
                  </a:lnTo>
                  <a:lnTo>
                    <a:pt x="4063322" y="2417"/>
                  </a:lnTo>
                  <a:lnTo>
                    <a:pt x="4144746" y="2833"/>
                  </a:lnTo>
                  <a:lnTo>
                    <a:pt x="4227487" y="3287"/>
                  </a:lnTo>
                  <a:lnTo>
                    <a:pt x="4311565" y="3780"/>
                  </a:lnTo>
                  <a:lnTo>
                    <a:pt x="4396996" y="4312"/>
                  </a:lnTo>
                  <a:lnTo>
                    <a:pt x="4483802" y="4885"/>
                  </a:lnTo>
                  <a:lnTo>
                    <a:pt x="4571999" y="5499"/>
                  </a:lnTo>
                </a:path>
              </a:pathLst>
            </a:custGeom>
            <a:ln w="7619">
              <a:solidFill>
                <a:srgbClr val="9A2140"/>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4" name="object 14">
            <a:extLst>
              <a:ext uri="{FF2B5EF4-FFF2-40B4-BE49-F238E27FC236}">
                <a16:creationId xmlns:a16="http://schemas.microsoft.com/office/drawing/2014/main" id="{AFBF283B-DB93-6C5B-0371-E29A43033211}"/>
              </a:ext>
            </a:extLst>
          </p:cNvPr>
          <p:cNvSpPr txBox="1">
            <a:spLocks noGrp="1"/>
          </p:cNvSpPr>
          <p:nvPr>
            <p:ph type="title"/>
          </p:nvPr>
        </p:nvSpPr>
        <p:spPr>
          <a:xfrm>
            <a:off x="749300" y="1056628"/>
            <a:ext cx="9333896" cy="670505"/>
          </a:xfrm>
          <a:prstGeom prst="rect">
            <a:avLst/>
          </a:prstGeom>
        </p:spPr>
        <p:txBody>
          <a:bodyPr vert="horz" wrap="square" lIns="0" tIns="115570" rIns="0" bIns="0" rtlCol="0">
            <a:spAutoFit/>
          </a:bodyPr>
          <a:lstStyle/>
          <a:p>
            <a:pPr marL="12700" marR="5080">
              <a:lnSpc>
                <a:spcPts val="4130"/>
              </a:lnSpc>
              <a:spcBef>
                <a:spcPts val="910"/>
              </a:spcBef>
            </a:pPr>
            <a:r>
              <a:rPr lang="en-US" sz="4400" dirty="0" err="1">
                <a:latin typeface="Sylfaen" panose="010A0502050306030303" pitchFamily="18" charset="0"/>
              </a:rPr>
              <a:t>Gimkit</a:t>
            </a:r>
            <a:endParaRPr sz="4100" dirty="0">
              <a:latin typeface="Sylfaen" panose="010A0502050306030303" pitchFamily="18" charset="0"/>
            </a:endParaRPr>
          </a:p>
        </p:txBody>
      </p:sp>
      <p:pic>
        <p:nvPicPr>
          <p:cNvPr id="15" name="Picture 14">
            <a:extLst>
              <a:ext uri="{FF2B5EF4-FFF2-40B4-BE49-F238E27FC236}">
                <a16:creationId xmlns:a16="http://schemas.microsoft.com/office/drawing/2014/main" id="{2E958937-6924-AD1A-3C87-34DC807DCB45}"/>
              </a:ext>
            </a:extLst>
          </p:cNvPr>
          <p:cNvPicPr>
            <a:picLocks noChangeAspect="1"/>
          </p:cNvPicPr>
          <p:nvPr/>
        </p:nvPicPr>
        <p:blipFill>
          <a:blip r:embed="rId5"/>
          <a:stretch>
            <a:fillRect/>
          </a:stretch>
        </p:blipFill>
        <p:spPr>
          <a:xfrm>
            <a:off x="1396013" y="4850458"/>
            <a:ext cx="1305998" cy="1478488"/>
          </a:xfrm>
          <a:prstGeom prst="rect">
            <a:avLst/>
          </a:prstGeom>
        </p:spPr>
      </p:pic>
      <p:pic>
        <p:nvPicPr>
          <p:cNvPr id="17" name="Picture 16">
            <a:extLst>
              <a:ext uri="{FF2B5EF4-FFF2-40B4-BE49-F238E27FC236}">
                <a16:creationId xmlns:a16="http://schemas.microsoft.com/office/drawing/2014/main" id="{E69A5C6E-2F39-F07C-6EA3-1BA8BE87039F}"/>
              </a:ext>
            </a:extLst>
          </p:cNvPr>
          <p:cNvPicPr>
            <a:picLocks noChangeAspect="1"/>
          </p:cNvPicPr>
          <p:nvPr/>
        </p:nvPicPr>
        <p:blipFill>
          <a:blip r:embed="rId6"/>
          <a:stretch>
            <a:fillRect/>
          </a:stretch>
        </p:blipFill>
        <p:spPr>
          <a:xfrm>
            <a:off x="6868665" y="4833238"/>
            <a:ext cx="1381751" cy="1560866"/>
          </a:xfrm>
          <a:prstGeom prst="rect">
            <a:avLst/>
          </a:prstGeom>
        </p:spPr>
      </p:pic>
      <p:pic>
        <p:nvPicPr>
          <p:cNvPr id="19" name="Picture 18">
            <a:extLst>
              <a:ext uri="{FF2B5EF4-FFF2-40B4-BE49-F238E27FC236}">
                <a16:creationId xmlns:a16="http://schemas.microsoft.com/office/drawing/2014/main" id="{566311D7-2D67-9ED4-C989-D409498F340C}"/>
              </a:ext>
            </a:extLst>
          </p:cNvPr>
          <p:cNvPicPr>
            <a:picLocks noChangeAspect="1"/>
          </p:cNvPicPr>
          <p:nvPr/>
        </p:nvPicPr>
        <p:blipFill>
          <a:blip r:embed="rId7"/>
          <a:stretch>
            <a:fillRect/>
          </a:stretch>
        </p:blipFill>
        <p:spPr>
          <a:xfrm>
            <a:off x="4077944" y="4869738"/>
            <a:ext cx="1409262" cy="1492160"/>
          </a:xfrm>
          <a:prstGeom prst="rect">
            <a:avLst/>
          </a:prstGeom>
        </p:spPr>
      </p:pic>
      <p:pic>
        <p:nvPicPr>
          <p:cNvPr id="21" name="Picture 20">
            <a:extLst>
              <a:ext uri="{FF2B5EF4-FFF2-40B4-BE49-F238E27FC236}">
                <a16:creationId xmlns:a16="http://schemas.microsoft.com/office/drawing/2014/main" id="{3E305D16-F198-59B7-6858-CCFE19CF3065}"/>
              </a:ext>
            </a:extLst>
          </p:cNvPr>
          <p:cNvPicPr>
            <a:picLocks noChangeAspect="1"/>
          </p:cNvPicPr>
          <p:nvPr/>
        </p:nvPicPr>
        <p:blipFill>
          <a:blip r:embed="rId8"/>
          <a:stretch>
            <a:fillRect/>
          </a:stretch>
        </p:blipFill>
        <p:spPr>
          <a:xfrm>
            <a:off x="9631875" y="4861500"/>
            <a:ext cx="1381316" cy="1463959"/>
          </a:xfrm>
          <a:prstGeom prst="rect">
            <a:avLst/>
          </a:prstGeom>
        </p:spPr>
      </p:pic>
      <p:pic>
        <p:nvPicPr>
          <p:cNvPr id="23" name="Picture 22">
            <a:extLst>
              <a:ext uri="{FF2B5EF4-FFF2-40B4-BE49-F238E27FC236}">
                <a16:creationId xmlns:a16="http://schemas.microsoft.com/office/drawing/2014/main" id="{E7175405-5F1D-202D-D58E-FE991FF6F7DB}"/>
              </a:ext>
            </a:extLst>
          </p:cNvPr>
          <p:cNvPicPr>
            <a:picLocks noChangeAspect="1"/>
          </p:cNvPicPr>
          <p:nvPr/>
        </p:nvPicPr>
        <p:blipFill>
          <a:blip r:embed="rId9"/>
          <a:stretch>
            <a:fillRect/>
          </a:stretch>
        </p:blipFill>
        <p:spPr>
          <a:xfrm>
            <a:off x="4102863" y="286545"/>
            <a:ext cx="1282888" cy="1304269"/>
          </a:xfrm>
          <a:prstGeom prst="rect">
            <a:avLst/>
          </a:prstGeom>
        </p:spPr>
      </p:pic>
      <p:pic>
        <p:nvPicPr>
          <p:cNvPr id="25" name="Picture 24">
            <a:extLst>
              <a:ext uri="{FF2B5EF4-FFF2-40B4-BE49-F238E27FC236}">
                <a16:creationId xmlns:a16="http://schemas.microsoft.com/office/drawing/2014/main" id="{A5E25B9D-8573-4C29-AFD7-4FB20C7A71CD}"/>
              </a:ext>
            </a:extLst>
          </p:cNvPr>
          <p:cNvPicPr>
            <a:picLocks noChangeAspect="1"/>
          </p:cNvPicPr>
          <p:nvPr/>
        </p:nvPicPr>
        <p:blipFill>
          <a:blip r:embed="rId10"/>
          <a:stretch>
            <a:fillRect/>
          </a:stretch>
        </p:blipFill>
        <p:spPr>
          <a:xfrm>
            <a:off x="7361258" y="303285"/>
            <a:ext cx="1235985" cy="1338984"/>
          </a:xfrm>
          <a:prstGeom prst="rect">
            <a:avLst/>
          </a:prstGeom>
        </p:spPr>
      </p:pic>
    </p:spTree>
    <p:extLst>
      <p:ext uri="{BB962C8B-B14F-4D97-AF65-F5344CB8AC3E}">
        <p14:creationId xmlns:p14="http://schemas.microsoft.com/office/powerpoint/2010/main" val="4633033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F571A-2804-30A0-D09D-8131EBF76184}"/>
              </a:ext>
            </a:extLst>
          </p:cNvPr>
          <p:cNvSpPr>
            <a:spLocks noGrp="1"/>
          </p:cNvSpPr>
          <p:nvPr>
            <p:ph type="title"/>
          </p:nvPr>
        </p:nvSpPr>
        <p:spPr>
          <a:xfrm>
            <a:off x="2735982" y="2787798"/>
            <a:ext cx="6954027" cy="1698682"/>
          </a:xfrm>
        </p:spPr>
        <p:txBody>
          <a:bodyPr wrap="square" lIns="0" tIns="0" rIns="0" bIns="0">
            <a:normAutofit/>
          </a:bodyPr>
          <a:lstStyle/>
          <a:p>
            <a:r>
              <a:rPr lang="en-US" sz="8800" b="1" i="0" dirty="0">
                <a:latin typeface="Tahoma"/>
                <a:ea typeface="+mj-ea"/>
                <a:cs typeface="Tahoma"/>
              </a:rPr>
              <a:t>Questions?</a:t>
            </a:r>
          </a:p>
        </p:txBody>
      </p:sp>
      <p:pic>
        <p:nvPicPr>
          <p:cNvPr id="7" name="object 10">
            <a:extLst>
              <a:ext uri="{FF2B5EF4-FFF2-40B4-BE49-F238E27FC236}">
                <a16:creationId xmlns:a16="http://schemas.microsoft.com/office/drawing/2014/main" id="{72D8CEB0-1A60-A73F-C83B-3E9598B27200}"/>
              </a:ext>
            </a:extLst>
          </p:cNvPr>
          <p:cNvPicPr/>
          <p:nvPr/>
        </p:nvPicPr>
        <p:blipFill>
          <a:blip r:embed="rId2" cstate="print"/>
          <a:stretch>
            <a:fillRect/>
          </a:stretch>
        </p:blipFill>
        <p:spPr>
          <a:xfrm>
            <a:off x="10572750" y="286545"/>
            <a:ext cx="1333499" cy="1333499"/>
          </a:xfrm>
          <a:prstGeom prst="rect">
            <a:avLst/>
          </a:prstGeom>
        </p:spPr>
      </p:pic>
    </p:spTree>
    <p:extLst>
      <p:ext uri="{BB962C8B-B14F-4D97-AF65-F5344CB8AC3E}">
        <p14:creationId xmlns:p14="http://schemas.microsoft.com/office/powerpoint/2010/main" val="3868618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5F1E8"/>
        </a:solidFill>
        <a:effectLst/>
      </p:bgPr>
    </p:bg>
    <p:spTree>
      <p:nvGrpSpPr>
        <p:cNvPr id="1" name=""/>
        <p:cNvGrpSpPr/>
        <p:nvPr/>
      </p:nvGrpSpPr>
      <p:grpSpPr>
        <a:xfrm>
          <a:off x="0" y="0"/>
          <a:ext cx="0" cy="0"/>
          <a:chOff x="0" y="0"/>
          <a:chExt cx="0" cy="0"/>
        </a:xfrm>
      </p:grpSpPr>
      <p:sp>
        <p:nvSpPr>
          <p:cNvPr id="2" name="Rectangle 1"/>
          <p:cNvSpPr/>
          <p:nvPr/>
        </p:nvSpPr>
        <p:spPr>
          <a:xfrm>
            <a:off x="1524000" y="0"/>
            <a:ext cx="9144000" cy="137160"/>
          </a:xfrm>
          <a:prstGeom prst="rect">
            <a:avLst/>
          </a:prstGeom>
          <a:solidFill>
            <a:srgbClr val="2B587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alibri"/>
              <a:ea typeface="+mn-ea"/>
              <a:cs typeface="+mn-cs"/>
            </a:endParaRPr>
          </a:p>
        </p:txBody>
      </p:sp>
      <p:sp>
        <p:nvSpPr>
          <p:cNvPr id="4" name="Rectangle 3"/>
          <p:cNvSpPr/>
          <p:nvPr/>
        </p:nvSpPr>
        <p:spPr>
          <a:xfrm>
            <a:off x="4724400" y="2602522"/>
            <a:ext cx="2743200" cy="457200"/>
          </a:xfrm>
          <a:prstGeom prst="rect">
            <a:avLst/>
          </a:prstGeom>
          <a:solidFill>
            <a:srgbClr val="2B587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sz="1800" b="1">
                <a:solidFill>
                  <a:srgbClr val="FFFFFF"/>
                </a:solidFill>
              </a:defRPr>
            </a:pPr>
            <a:r>
              <a:rPr kumimoji="0" sz="1800" b="1" i="0" u="none" strike="noStrike" kern="1200" cap="none" spc="0" normalizeH="0" baseline="0" noProof="0" dirty="0">
                <a:ln>
                  <a:noFill/>
                </a:ln>
                <a:solidFill>
                  <a:srgbClr val="FFFFFF"/>
                </a:solidFill>
                <a:effectLst/>
                <a:uLnTx/>
                <a:uFillTx/>
                <a:latin typeface="Calibri"/>
                <a:ea typeface="+mn-ea"/>
                <a:cs typeface="+mn-cs"/>
              </a:rPr>
              <a:t>SOPHOMORE • GRADE 10</a:t>
            </a:r>
          </a:p>
        </p:txBody>
      </p:sp>
      <p:sp>
        <p:nvSpPr>
          <p:cNvPr id="5" name="TextBox 4"/>
          <p:cNvSpPr txBox="1"/>
          <p:nvPr/>
        </p:nvSpPr>
        <p:spPr>
          <a:xfrm>
            <a:off x="1229341" y="3101238"/>
            <a:ext cx="10172700"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4800" b="1">
                <a:solidFill>
                  <a:srgbClr val="2D2D2D"/>
                </a:solidFill>
              </a:defRPr>
            </a:pPr>
            <a:r>
              <a:rPr kumimoji="0" sz="4800" b="1" i="0" u="none" strike="noStrike" kern="1200" cap="none" spc="0" normalizeH="0" baseline="0" noProof="0" dirty="0">
                <a:ln>
                  <a:noFill/>
                </a:ln>
                <a:solidFill>
                  <a:srgbClr val="2D2D2D"/>
                </a:solidFill>
                <a:effectLst/>
                <a:uLnTx/>
                <a:uFillTx/>
                <a:latin typeface="Calibri"/>
                <a:ea typeface="+mn-ea"/>
                <a:cs typeface="+mn-cs"/>
              </a:rPr>
              <a:t>Understanding and Managing Anxiety</a:t>
            </a:r>
          </a:p>
        </p:txBody>
      </p:sp>
      <p:sp>
        <p:nvSpPr>
          <p:cNvPr id="6" name="Rectangle 5"/>
          <p:cNvSpPr/>
          <p:nvPr/>
        </p:nvSpPr>
        <p:spPr>
          <a:xfrm>
            <a:off x="5364480" y="3984672"/>
            <a:ext cx="1463040" cy="73152"/>
          </a:xfrm>
          <a:prstGeom prst="rect">
            <a:avLst/>
          </a:prstGeom>
          <a:solidFill>
            <a:srgbClr val="2B587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TextBox 6"/>
          <p:cNvSpPr txBox="1"/>
          <p:nvPr/>
        </p:nvSpPr>
        <p:spPr>
          <a:xfrm>
            <a:off x="2621280" y="4148212"/>
            <a:ext cx="6949440" cy="1439112"/>
          </a:xfrm>
          <a:prstGeom prst="rect">
            <a:avLst/>
          </a:prstGeom>
          <a:noFill/>
        </p:spPr>
        <p:txBody>
          <a:bodyPr wrap="square">
            <a:spAutoFit/>
          </a:bodyPr>
          <a:lstStyle/>
          <a:p>
            <a:pPr marL="0" marR="0" lvl="0" indent="0" algn="ctr" defTabSz="457200" rtl="0" eaLnBrk="1" fontAlgn="auto" latinLnBrk="0" hangingPunct="1">
              <a:lnSpc>
                <a:spcPct val="140000"/>
              </a:lnSpc>
              <a:spcBef>
                <a:spcPts val="0"/>
              </a:spcBef>
              <a:spcAft>
                <a:spcPts val="0"/>
              </a:spcAft>
              <a:buClrTx/>
              <a:buSzTx/>
              <a:buFontTx/>
              <a:buNone/>
              <a:tabLst/>
              <a:defRPr sz="1600">
                <a:solidFill>
                  <a:srgbClr val="5A5A5A"/>
                </a:solidFill>
              </a:defRPr>
            </a:pPr>
            <a:r>
              <a:rPr kumimoji="0" sz="1600" b="0" i="0" u="none" strike="noStrike" kern="1200" cap="none" spc="0" normalizeH="0" baseline="0" noProof="0" dirty="0">
                <a:ln>
                  <a:noFill/>
                </a:ln>
                <a:solidFill>
                  <a:srgbClr val="5A5A5A"/>
                </a:solidFill>
                <a:effectLst/>
                <a:uLnTx/>
                <a:uFillTx/>
                <a:latin typeface="Calibri"/>
                <a:ea typeface="+mn-ea"/>
                <a:cs typeface="+mn-cs"/>
              </a:rPr>
              <a:t>Provides psychoeducation on anxiety, distinguishing it from fear and stress. Students identify the physical sensations of anxiety, learn about the anxiety cycle and safety behaviors, and practice "Palm Tree Coping" skills to respond to triggers without avoidance.</a:t>
            </a:r>
          </a:p>
        </p:txBody>
      </p:sp>
      <p:sp>
        <p:nvSpPr>
          <p:cNvPr id="8" name="TextBox 7"/>
          <p:cNvSpPr txBox="1"/>
          <p:nvPr/>
        </p:nvSpPr>
        <p:spPr>
          <a:xfrm>
            <a:off x="2675912" y="5980529"/>
            <a:ext cx="3639779" cy="446276"/>
          </a:xfrm>
          <a:prstGeom prst="rect">
            <a:avLst/>
          </a:prstGeom>
          <a:noFill/>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1000" b="1">
                <a:solidFill>
                  <a:srgbClr val="888888"/>
                </a:solidFill>
              </a:defRPr>
            </a:pPr>
            <a:r>
              <a:rPr kumimoji="0" sz="1000" b="1" i="0" u="none" strike="noStrike" kern="1200" cap="none" spc="0" normalizeH="0" baseline="0" noProof="0">
                <a:ln>
                  <a:noFill/>
                </a:ln>
                <a:solidFill>
                  <a:srgbClr val="888888"/>
                </a:solidFill>
                <a:effectLst/>
                <a:uLnTx/>
                <a:uFillTx/>
                <a:latin typeface="Calibri"/>
                <a:ea typeface="+mn-ea"/>
                <a:cs typeface="+mn-cs"/>
              </a:rPr>
              <a:t>CASEL FOCUS</a:t>
            </a:r>
          </a:p>
          <a:p>
            <a:pPr marL="0" marR="0" lvl="0" indent="0" algn="ctr" defTabSz="457200" rtl="0" eaLnBrk="1" fontAlgn="auto" latinLnBrk="0" hangingPunct="1">
              <a:lnSpc>
                <a:spcPct val="100000"/>
              </a:lnSpc>
              <a:spcBef>
                <a:spcPts val="0"/>
              </a:spcBef>
              <a:spcAft>
                <a:spcPts val="0"/>
              </a:spcAft>
              <a:buClrTx/>
              <a:buSzTx/>
              <a:buFontTx/>
              <a:buNone/>
              <a:tabLst/>
              <a:defRPr sz="1300" b="1">
                <a:solidFill>
                  <a:srgbClr val="2D2D2D"/>
                </a:solidFill>
              </a:defRPr>
            </a:pPr>
            <a:r>
              <a:rPr kumimoji="0" sz="1300" b="1" i="0" u="none" strike="noStrike" kern="1200" cap="none" spc="0" normalizeH="0" baseline="0" noProof="0">
                <a:ln>
                  <a:noFill/>
                </a:ln>
                <a:solidFill>
                  <a:srgbClr val="2D2D2D"/>
                </a:solidFill>
                <a:effectLst/>
                <a:uLnTx/>
                <a:uFillTx/>
                <a:latin typeface="Calibri"/>
                <a:ea typeface="+mn-ea"/>
                <a:cs typeface="+mn-cs"/>
              </a:rPr>
              <a:t>Self-Management &amp; Responsible Decision-Making</a:t>
            </a:r>
          </a:p>
        </p:txBody>
      </p:sp>
      <p:sp>
        <p:nvSpPr>
          <p:cNvPr id="9" name="TextBox 8"/>
          <p:cNvSpPr txBox="1"/>
          <p:nvPr/>
        </p:nvSpPr>
        <p:spPr>
          <a:xfrm>
            <a:off x="6715964" y="5980529"/>
            <a:ext cx="1960473" cy="446276"/>
          </a:xfrm>
          <a:prstGeom prst="rect">
            <a:avLst/>
          </a:prstGeom>
          <a:noFill/>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1000" b="1">
                <a:solidFill>
                  <a:srgbClr val="888888"/>
                </a:solidFill>
              </a:defRPr>
            </a:pPr>
            <a:r>
              <a:rPr kumimoji="0" sz="1000" b="1" i="0" u="none" strike="noStrike" kern="1200" cap="none" spc="0" normalizeH="0" baseline="0" noProof="0">
                <a:ln>
                  <a:noFill/>
                </a:ln>
                <a:solidFill>
                  <a:srgbClr val="888888"/>
                </a:solidFill>
                <a:effectLst/>
                <a:uLnTx/>
                <a:uFillTx/>
                <a:latin typeface="Calibri"/>
                <a:ea typeface="+mn-ea"/>
                <a:cs typeface="+mn-cs"/>
              </a:rPr>
              <a:t>CST LENS</a:t>
            </a:r>
          </a:p>
          <a:p>
            <a:pPr marL="0" marR="0" lvl="0" indent="0" algn="ctr" defTabSz="457200" rtl="0" eaLnBrk="1" fontAlgn="auto" latinLnBrk="0" hangingPunct="1">
              <a:lnSpc>
                <a:spcPct val="100000"/>
              </a:lnSpc>
              <a:spcBef>
                <a:spcPts val="0"/>
              </a:spcBef>
              <a:spcAft>
                <a:spcPts val="0"/>
              </a:spcAft>
              <a:buClrTx/>
              <a:buSzTx/>
              <a:buFontTx/>
              <a:buNone/>
              <a:tabLst/>
              <a:defRPr sz="1300" b="1">
                <a:solidFill>
                  <a:srgbClr val="2D2D2D"/>
                </a:solidFill>
              </a:defRPr>
            </a:pPr>
            <a:r>
              <a:rPr kumimoji="0" sz="1300" b="1" i="0" u="none" strike="noStrike" kern="1200" cap="none" spc="0" normalizeH="0" baseline="0" noProof="0">
                <a:ln>
                  <a:noFill/>
                </a:ln>
                <a:solidFill>
                  <a:srgbClr val="2D2D2D"/>
                </a:solidFill>
                <a:effectLst/>
                <a:uLnTx/>
                <a:uFillTx/>
                <a:latin typeface="Calibri"/>
                <a:ea typeface="+mn-ea"/>
                <a:cs typeface="+mn-cs"/>
              </a:rPr>
              <a:t>Option for the Vulnerable</a:t>
            </a:r>
          </a:p>
        </p:txBody>
      </p:sp>
      <p:pic>
        <p:nvPicPr>
          <p:cNvPr id="10" name="Picture 9" descr="Forge Logo.jpg">
            <a:extLst>
              <a:ext uri="{FF2B5EF4-FFF2-40B4-BE49-F238E27FC236}">
                <a16:creationId xmlns:a16="http://schemas.microsoft.com/office/drawing/2014/main" id="{52592613-C881-82F0-A20A-268CAA5DCE20}"/>
              </a:ext>
            </a:extLst>
          </p:cNvPr>
          <p:cNvPicPr>
            <a:picLocks noChangeAspect="1"/>
          </p:cNvPicPr>
          <p:nvPr/>
        </p:nvPicPr>
        <p:blipFill>
          <a:blip r:embed="rId2"/>
          <a:stretch>
            <a:fillRect/>
          </a:stretch>
        </p:blipFill>
        <p:spPr>
          <a:xfrm>
            <a:off x="4914375" y="177724"/>
            <a:ext cx="2363250" cy="23632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96900" y="472918"/>
            <a:ext cx="3408679" cy="541020"/>
          </a:xfrm>
          <a:prstGeom prst="rect">
            <a:avLst/>
          </a:prstGeom>
        </p:spPr>
        <p:txBody>
          <a:bodyPr vert="horz" wrap="square" lIns="0" tIns="16510" rIns="0" bIns="0" rtlCol="0">
            <a:spAutoFit/>
          </a:bodyPr>
          <a:lstStyle/>
          <a:p>
            <a:pPr marL="12700">
              <a:spcBef>
                <a:spcPts val="130"/>
              </a:spcBef>
            </a:pPr>
            <a:r>
              <a:rPr sz="3350" spc="-390" dirty="0"/>
              <a:t>Learning</a:t>
            </a:r>
            <a:r>
              <a:rPr sz="3350" spc="-140" dirty="0"/>
              <a:t> </a:t>
            </a:r>
            <a:r>
              <a:rPr sz="3350" spc="-365" dirty="0"/>
              <a:t>Objectives</a:t>
            </a:r>
            <a:endParaRPr sz="3350"/>
          </a:p>
        </p:txBody>
      </p:sp>
      <p:sp>
        <p:nvSpPr>
          <p:cNvPr id="3" name="object 3"/>
          <p:cNvSpPr txBox="1"/>
          <p:nvPr/>
        </p:nvSpPr>
        <p:spPr>
          <a:xfrm>
            <a:off x="596900" y="1149569"/>
            <a:ext cx="4858398" cy="444352"/>
          </a:xfrm>
          <a:prstGeom prst="rect">
            <a:avLst/>
          </a:prstGeom>
        </p:spPr>
        <p:txBody>
          <a:bodyPr vert="horz" wrap="square" lIns="0" tIns="13335" rIns="0" bIns="0" rtlCol="0">
            <a:spAutoFit/>
          </a:bodyPr>
          <a:lstStyle/>
          <a:p>
            <a:pPr marL="12700">
              <a:spcBef>
                <a:spcPts val="105"/>
              </a:spcBef>
            </a:pPr>
            <a:r>
              <a:rPr sz="2800" kern="0" spc="-250" dirty="0">
                <a:solidFill>
                  <a:srgbClr val="374050"/>
                </a:solidFill>
                <a:latin typeface="+mj-lt"/>
                <a:cs typeface="Lucida Sans"/>
              </a:rPr>
              <a:t>Understanding</a:t>
            </a:r>
            <a:r>
              <a:rPr sz="2800" kern="0" spc="-229" dirty="0">
                <a:solidFill>
                  <a:srgbClr val="374050"/>
                </a:solidFill>
                <a:latin typeface="+mj-lt"/>
                <a:cs typeface="Lucida Sans"/>
              </a:rPr>
              <a:t> </a:t>
            </a:r>
            <a:r>
              <a:rPr sz="2800" kern="0" spc="-280" dirty="0">
                <a:solidFill>
                  <a:srgbClr val="374050"/>
                </a:solidFill>
                <a:latin typeface="+mj-lt"/>
                <a:cs typeface="Lucida Sans"/>
              </a:rPr>
              <a:t>and</a:t>
            </a:r>
            <a:r>
              <a:rPr sz="2800" kern="0" spc="-235" dirty="0">
                <a:solidFill>
                  <a:srgbClr val="374050"/>
                </a:solidFill>
                <a:latin typeface="+mj-lt"/>
                <a:cs typeface="Lucida Sans"/>
              </a:rPr>
              <a:t> </a:t>
            </a:r>
            <a:r>
              <a:rPr sz="2800" kern="0" spc="-245" dirty="0">
                <a:solidFill>
                  <a:srgbClr val="374050"/>
                </a:solidFill>
                <a:latin typeface="+mj-lt"/>
                <a:cs typeface="Lucida Sans"/>
              </a:rPr>
              <a:t>Managing</a:t>
            </a:r>
            <a:r>
              <a:rPr sz="2800" kern="0" spc="-229" dirty="0">
                <a:solidFill>
                  <a:srgbClr val="374050"/>
                </a:solidFill>
                <a:latin typeface="+mj-lt"/>
                <a:cs typeface="Lucida Sans"/>
              </a:rPr>
              <a:t> </a:t>
            </a:r>
            <a:r>
              <a:rPr sz="2800" b="1" kern="0" spc="-114" dirty="0">
                <a:solidFill>
                  <a:schemeClr val="tx2"/>
                </a:solidFill>
                <a:latin typeface="+mj-lt"/>
                <a:cs typeface="Lucida Sans"/>
              </a:rPr>
              <a:t>Anxiety</a:t>
            </a:r>
            <a:endParaRPr sz="2800" b="1" kern="0" dirty="0">
              <a:solidFill>
                <a:schemeClr val="tx2"/>
              </a:solidFill>
              <a:latin typeface="+mj-lt"/>
              <a:cs typeface="Lucida Sans"/>
            </a:endParaRPr>
          </a:p>
        </p:txBody>
      </p:sp>
      <p:sp>
        <p:nvSpPr>
          <p:cNvPr id="4" name="object 4"/>
          <p:cNvSpPr txBox="1"/>
          <p:nvPr/>
        </p:nvSpPr>
        <p:spPr>
          <a:xfrm>
            <a:off x="596900" y="1806138"/>
            <a:ext cx="4378325" cy="198772"/>
          </a:xfrm>
          <a:prstGeom prst="rect">
            <a:avLst/>
          </a:prstGeom>
        </p:spPr>
        <p:txBody>
          <a:bodyPr vert="horz" wrap="square" lIns="0" tIns="13970" rIns="0" bIns="0" rtlCol="0">
            <a:spAutoFit/>
          </a:bodyPr>
          <a:lstStyle/>
          <a:p>
            <a:pPr marL="12700">
              <a:spcBef>
                <a:spcPts val="110"/>
              </a:spcBef>
            </a:pPr>
            <a:r>
              <a:rPr sz="1200" i="1" kern="0" spc="-110" dirty="0">
                <a:solidFill>
                  <a:srgbClr val="666666"/>
                </a:solidFill>
                <a:latin typeface="Lucida Sans"/>
                <a:cs typeface="Lucida Sans"/>
              </a:rPr>
              <a:t>Based</a:t>
            </a:r>
            <a:r>
              <a:rPr sz="1200" i="1" kern="0" spc="-95" dirty="0">
                <a:solidFill>
                  <a:srgbClr val="666666"/>
                </a:solidFill>
                <a:latin typeface="Lucida Sans"/>
                <a:cs typeface="Lucida Sans"/>
              </a:rPr>
              <a:t> </a:t>
            </a:r>
            <a:r>
              <a:rPr sz="1200" i="1" kern="0" spc="-105" dirty="0">
                <a:solidFill>
                  <a:srgbClr val="666666"/>
                </a:solidFill>
                <a:latin typeface="Lucida Sans"/>
                <a:cs typeface="Lucida Sans"/>
              </a:rPr>
              <a:t>on</a:t>
            </a:r>
            <a:r>
              <a:rPr sz="1200" i="1" kern="0" spc="-95" dirty="0">
                <a:solidFill>
                  <a:srgbClr val="666666"/>
                </a:solidFill>
                <a:latin typeface="Lucida Sans"/>
                <a:cs typeface="Lucida Sans"/>
              </a:rPr>
              <a:t> </a:t>
            </a:r>
            <a:r>
              <a:rPr sz="1200" i="1" kern="0" spc="-150" dirty="0">
                <a:solidFill>
                  <a:srgbClr val="666666"/>
                </a:solidFill>
                <a:latin typeface="Lucida Sans"/>
                <a:cs typeface="Lucida Sans"/>
              </a:rPr>
              <a:t>work</a:t>
            </a:r>
            <a:r>
              <a:rPr sz="1200" i="1" kern="0" spc="-90" dirty="0">
                <a:solidFill>
                  <a:srgbClr val="666666"/>
                </a:solidFill>
                <a:latin typeface="Lucida Sans"/>
                <a:cs typeface="Lucida Sans"/>
              </a:rPr>
              <a:t> </a:t>
            </a:r>
            <a:r>
              <a:rPr sz="1200" i="1" kern="0" spc="-140" dirty="0">
                <a:solidFill>
                  <a:srgbClr val="666666"/>
                </a:solidFill>
                <a:latin typeface="Lucida Sans"/>
                <a:cs typeface="Lucida Sans"/>
              </a:rPr>
              <a:t>by</a:t>
            </a:r>
            <a:r>
              <a:rPr sz="1200" i="1" kern="0" spc="-95" dirty="0">
                <a:solidFill>
                  <a:srgbClr val="666666"/>
                </a:solidFill>
                <a:latin typeface="Lucida Sans"/>
                <a:cs typeface="Lucida Sans"/>
              </a:rPr>
              <a:t> </a:t>
            </a:r>
            <a:r>
              <a:rPr sz="1200" i="1" kern="0" spc="-155" dirty="0">
                <a:solidFill>
                  <a:srgbClr val="666666"/>
                </a:solidFill>
                <a:latin typeface="Lucida Sans"/>
                <a:cs typeface="Lucida Sans"/>
              </a:rPr>
              <a:t>Dr.</a:t>
            </a:r>
            <a:r>
              <a:rPr sz="1200" i="1" kern="0" spc="-85" dirty="0">
                <a:solidFill>
                  <a:srgbClr val="666666"/>
                </a:solidFill>
                <a:latin typeface="Lucida Sans"/>
                <a:cs typeface="Lucida Sans"/>
              </a:rPr>
              <a:t> </a:t>
            </a:r>
            <a:r>
              <a:rPr sz="1200" i="1" kern="0" spc="-145" dirty="0">
                <a:solidFill>
                  <a:srgbClr val="666666"/>
                </a:solidFill>
                <a:latin typeface="Lucida Sans"/>
                <a:cs typeface="Lucida Sans"/>
              </a:rPr>
              <a:t>Andrea</a:t>
            </a:r>
            <a:r>
              <a:rPr sz="1200" i="1" kern="0" spc="-95" dirty="0">
                <a:solidFill>
                  <a:srgbClr val="666666"/>
                </a:solidFill>
                <a:latin typeface="Lucida Sans"/>
                <a:cs typeface="Lucida Sans"/>
              </a:rPr>
              <a:t> </a:t>
            </a:r>
            <a:r>
              <a:rPr sz="1200" i="1" kern="0" spc="-114" dirty="0">
                <a:solidFill>
                  <a:srgbClr val="666666"/>
                </a:solidFill>
                <a:latin typeface="Lucida Sans"/>
                <a:cs typeface="Lucida Sans"/>
              </a:rPr>
              <a:t>M.</a:t>
            </a:r>
            <a:r>
              <a:rPr sz="1200" i="1" kern="0" spc="-85" dirty="0">
                <a:solidFill>
                  <a:srgbClr val="666666"/>
                </a:solidFill>
                <a:latin typeface="Lucida Sans"/>
                <a:cs typeface="Lucida Sans"/>
              </a:rPr>
              <a:t> </a:t>
            </a:r>
            <a:r>
              <a:rPr sz="1200" i="1" kern="0" spc="-135" dirty="0">
                <a:solidFill>
                  <a:srgbClr val="666666"/>
                </a:solidFill>
                <a:latin typeface="Lucida Sans"/>
                <a:cs typeface="Lucida Sans"/>
              </a:rPr>
              <a:t>Kulberg</a:t>
            </a:r>
            <a:r>
              <a:rPr sz="1200" i="1" kern="0" spc="-95" dirty="0">
                <a:solidFill>
                  <a:srgbClr val="666666"/>
                </a:solidFill>
                <a:latin typeface="Lucida Sans"/>
                <a:cs typeface="Lucida Sans"/>
              </a:rPr>
              <a:t> </a:t>
            </a:r>
            <a:r>
              <a:rPr sz="1200" i="1" kern="0" spc="-125" dirty="0">
                <a:solidFill>
                  <a:srgbClr val="666666"/>
                </a:solidFill>
                <a:latin typeface="Lucida Sans"/>
                <a:cs typeface="Lucida Sans"/>
              </a:rPr>
              <a:t>PhD</a:t>
            </a:r>
            <a:r>
              <a:rPr sz="1200" i="1" kern="0" spc="-90" dirty="0">
                <a:solidFill>
                  <a:srgbClr val="666666"/>
                </a:solidFill>
                <a:latin typeface="Lucida Sans"/>
                <a:cs typeface="Lucida Sans"/>
              </a:rPr>
              <a:t> </a:t>
            </a:r>
            <a:r>
              <a:rPr sz="1200" i="1" kern="0" spc="-45" dirty="0">
                <a:solidFill>
                  <a:srgbClr val="666666"/>
                </a:solidFill>
                <a:latin typeface="Lucida Sans"/>
                <a:cs typeface="Lucida Sans"/>
              </a:rPr>
              <a:t>-</a:t>
            </a:r>
            <a:r>
              <a:rPr sz="1200" i="1" kern="0" spc="-90" dirty="0">
                <a:solidFill>
                  <a:srgbClr val="666666"/>
                </a:solidFill>
                <a:latin typeface="Lucida Sans"/>
                <a:cs typeface="Lucida Sans"/>
              </a:rPr>
              <a:t> </a:t>
            </a:r>
            <a:r>
              <a:rPr sz="1200" i="1" kern="0" spc="-105" dirty="0">
                <a:solidFill>
                  <a:srgbClr val="666666"/>
                </a:solidFill>
                <a:latin typeface="Lucida Sans"/>
                <a:cs typeface="Lucida Sans"/>
                <a:hlinkClick r:id="rId2"/>
              </a:rPr>
              <a:t>www.anxietyexperts.com</a:t>
            </a:r>
            <a:endParaRPr sz="1200" kern="0">
              <a:solidFill>
                <a:sysClr val="windowText" lastClr="000000"/>
              </a:solidFill>
              <a:latin typeface="Lucida Sans"/>
              <a:cs typeface="Lucida Sans"/>
            </a:endParaRPr>
          </a:p>
        </p:txBody>
      </p:sp>
      <p:sp>
        <p:nvSpPr>
          <p:cNvPr id="10" name="object 10"/>
          <p:cNvSpPr/>
          <p:nvPr/>
        </p:nvSpPr>
        <p:spPr>
          <a:xfrm>
            <a:off x="609599" y="2305843"/>
            <a:ext cx="381000" cy="381000"/>
          </a:xfrm>
          <a:custGeom>
            <a:avLst/>
            <a:gdLst/>
            <a:ahLst/>
            <a:cxnLst/>
            <a:rect l="l" t="t" r="r" b="b"/>
            <a:pathLst>
              <a:path w="381000" h="381000">
                <a:moveTo>
                  <a:pt x="190499" y="380999"/>
                </a:moveTo>
                <a:lnTo>
                  <a:pt x="144200" y="375288"/>
                </a:lnTo>
                <a:lnTo>
                  <a:pt x="100697" y="358507"/>
                </a:lnTo>
                <a:lnTo>
                  <a:pt x="62575" y="331659"/>
                </a:lnTo>
                <a:lnTo>
                  <a:pt x="32104" y="296335"/>
                </a:lnTo>
                <a:lnTo>
                  <a:pt x="11130" y="254666"/>
                </a:lnTo>
                <a:lnTo>
                  <a:pt x="915" y="209172"/>
                </a:lnTo>
                <a:lnTo>
                  <a:pt x="0" y="190499"/>
                </a:lnTo>
                <a:lnTo>
                  <a:pt x="228" y="181141"/>
                </a:lnTo>
                <a:lnTo>
                  <a:pt x="8200" y="135199"/>
                </a:lnTo>
                <a:lnTo>
                  <a:pt x="27095" y="92572"/>
                </a:lnTo>
                <a:lnTo>
                  <a:pt x="55796" y="55796"/>
                </a:lnTo>
                <a:lnTo>
                  <a:pt x="92572" y="27095"/>
                </a:lnTo>
                <a:lnTo>
                  <a:pt x="135200" y="8200"/>
                </a:lnTo>
                <a:lnTo>
                  <a:pt x="181141" y="228"/>
                </a:lnTo>
                <a:lnTo>
                  <a:pt x="190499" y="0"/>
                </a:lnTo>
                <a:lnTo>
                  <a:pt x="199858" y="228"/>
                </a:lnTo>
                <a:lnTo>
                  <a:pt x="245799" y="8200"/>
                </a:lnTo>
                <a:lnTo>
                  <a:pt x="288427" y="27095"/>
                </a:lnTo>
                <a:lnTo>
                  <a:pt x="325203" y="55796"/>
                </a:lnTo>
                <a:lnTo>
                  <a:pt x="353904" y="92572"/>
                </a:lnTo>
                <a:lnTo>
                  <a:pt x="372799" y="135199"/>
                </a:lnTo>
                <a:lnTo>
                  <a:pt x="380771" y="181141"/>
                </a:lnTo>
                <a:lnTo>
                  <a:pt x="380999" y="190499"/>
                </a:lnTo>
                <a:lnTo>
                  <a:pt x="380771" y="199858"/>
                </a:lnTo>
                <a:lnTo>
                  <a:pt x="372799" y="245799"/>
                </a:lnTo>
                <a:lnTo>
                  <a:pt x="353904" y="288426"/>
                </a:lnTo>
                <a:lnTo>
                  <a:pt x="325203" y="325203"/>
                </a:lnTo>
                <a:lnTo>
                  <a:pt x="288427" y="353903"/>
                </a:lnTo>
                <a:lnTo>
                  <a:pt x="245799" y="372798"/>
                </a:lnTo>
                <a:lnTo>
                  <a:pt x="199858" y="380771"/>
                </a:lnTo>
                <a:lnTo>
                  <a:pt x="190499" y="380999"/>
                </a:lnTo>
                <a:close/>
              </a:path>
            </a:pathLst>
          </a:custGeom>
          <a:solidFill>
            <a:srgbClr val="8B1537"/>
          </a:solidFill>
        </p:spPr>
        <p:txBody>
          <a:bodyPr wrap="square" lIns="0" tIns="0" rIns="0" bIns="0" rtlCol="0"/>
          <a:lstStyle/>
          <a:p>
            <a:endParaRPr sz="2400" kern="0">
              <a:solidFill>
                <a:sysClr val="windowText" lastClr="000000"/>
              </a:solidFill>
            </a:endParaRPr>
          </a:p>
        </p:txBody>
      </p:sp>
      <p:sp>
        <p:nvSpPr>
          <p:cNvPr id="11" name="object 11"/>
          <p:cNvSpPr txBox="1"/>
          <p:nvPr/>
        </p:nvSpPr>
        <p:spPr>
          <a:xfrm>
            <a:off x="732928" y="2344058"/>
            <a:ext cx="134620" cy="323807"/>
          </a:xfrm>
          <a:prstGeom prst="rect">
            <a:avLst/>
          </a:prstGeom>
        </p:spPr>
        <p:txBody>
          <a:bodyPr vert="horz" wrap="square" lIns="0" tIns="15875" rIns="0" bIns="0" rtlCol="0">
            <a:spAutoFit/>
          </a:bodyPr>
          <a:lstStyle/>
          <a:p>
            <a:pPr marL="12700">
              <a:spcBef>
                <a:spcPts val="125"/>
              </a:spcBef>
            </a:pPr>
            <a:r>
              <a:rPr sz="2000" b="1" kern="0" spc="-50" dirty="0">
                <a:solidFill>
                  <a:srgbClr val="FAF6F1"/>
                </a:solidFill>
                <a:latin typeface="Arial Nova"/>
                <a:cs typeface="Arial Nova"/>
              </a:rPr>
              <a:t>1</a:t>
            </a:r>
            <a:endParaRPr sz="2000" kern="0">
              <a:solidFill>
                <a:sysClr val="windowText" lastClr="000000"/>
              </a:solidFill>
              <a:latin typeface="Arial Nova"/>
              <a:cs typeface="Arial Nova"/>
            </a:endParaRPr>
          </a:p>
        </p:txBody>
      </p:sp>
      <p:sp>
        <p:nvSpPr>
          <p:cNvPr id="12" name="object 12"/>
          <p:cNvSpPr txBox="1"/>
          <p:nvPr/>
        </p:nvSpPr>
        <p:spPr>
          <a:xfrm>
            <a:off x="1130300" y="2176884"/>
            <a:ext cx="6928484" cy="924612"/>
          </a:xfrm>
          <a:prstGeom prst="rect">
            <a:avLst/>
          </a:prstGeom>
        </p:spPr>
        <p:txBody>
          <a:bodyPr vert="horz" wrap="square" lIns="0" tIns="36830" rIns="0" bIns="0" rtlCol="0">
            <a:spAutoFit/>
          </a:bodyPr>
          <a:lstStyle/>
          <a:p>
            <a:pPr marL="12700">
              <a:spcBef>
                <a:spcPts val="290"/>
              </a:spcBef>
            </a:pPr>
            <a:r>
              <a:rPr sz="2400" b="1" kern="0" spc="-204" dirty="0">
                <a:solidFill>
                  <a:srgbClr val="8B1537"/>
                </a:solidFill>
                <a:latin typeface="Merriweather"/>
                <a:cs typeface="Merriweather"/>
              </a:rPr>
              <a:t>Distinguish</a:t>
            </a:r>
            <a:r>
              <a:rPr sz="2400" b="1" kern="0" spc="-60" dirty="0">
                <a:solidFill>
                  <a:srgbClr val="8B1537"/>
                </a:solidFill>
                <a:latin typeface="Merriweather"/>
                <a:cs typeface="Merriweather"/>
              </a:rPr>
              <a:t> </a:t>
            </a:r>
            <a:r>
              <a:rPr sz="2400" b="1" kern="0" spc="-200" dirty="0">
                <a:solidFill>
                  <a:srgbClr val="8B1537"/>
                </a:solidFill>
                <a:latin typeface="Merriweather"/>
                <a:cs typeface="Merriweather"/>
              </a:rPr>
              <a:t>Anxiety</a:t>
            </a:r>
            <a:r>
              <a:rPr sz="2400" b="1" kern="0" spc="-60" dirty="0">
                <a:solidFill>
                  <a:srgbClr val="8B1537"/>
                </a:solidFill>
                <a:latin typeface="Merriweather"/>
                <a:cs typeface="Merriweather"/>
              </a:rPr>
              <a:t> </a:t>
            </a:r>
            <a:r>
              <a:rPr sz="2400" b="1" kern="0" spc="-254" dirty="0">
                <a:solidFill>
                  <a:srgbClr val="8B1537"/>
                </a:solidFill>
                <a:latin typeface="Merriweather"/>
                <a:cs typeface="Merriweather"/>
              </a:rPr>
              <a:t>from</a:t>
            </a:r>
            <a:r>
              <a:rPr sz="2400" b="1" kern="0" spc="-55" dirty="0">
                <a:solidFill>
                  <a:srgbClr val="8B1537"/>
                </a:solidFill>
                <a:latin typeface="Merriweather"/>
                <a:cs typeface="Merriweather"/>
              </a:rPr>
              <a:t> </a:t>
            </a:r>
            <a:r>
              <a:rPr sz="2400" b="1" kern="0" spc="-229" dirty="0">
                <a:solidFill>
                  <a:srgbClr val="8B1537"/>
                </a:solidFill>
                <a:latin typeface="Merriweather"/>
                <a:cs typeface="Merriweather"/>
              </a:rPr>
              <a:t>Fear</a:t>
            </a:r>
            <a:r>
              <a:rPr sz="2400" b="1" kern="0" spc="-60" dirty="0">
                <a:solidFill>
                  <a:srgbClr val="8B1537"/>
                </a:solidFill>
                <a:latin typeface="Merriweather"/>
                <a:cs typeface="Merriweather"/>
              </a:rPr>
              <a:t> </a:t>
            </a:r>
            <a:r>
              <a:rPr sz="2400" b="1" kern="0" spc="-245" dirty="0">
                <a:solidFill>
                  <a:srgbClr val="8B1537"/>
                </a:solidFill>
                <a:latin typeface="Merriweather"/>
                <a:cs typeface="Merriweather"/>
              </a:rPr>
              <a:t>and</a:t>
            </a:r>
            <a:r>
              <a:rPr sz="2400" b="1" kern="0" spc="-60" dirty="0">
                <a:solidFill>
                  <a:srgbClr val="8B1537"/>
                </a:solidFill>
                <a:latin typeface="Merriweather"/>
                <a:cs typeface="Merriweather"/>
              </a:rPr>
              <a:t> </a:t>
            </a:r>
            <a:r>
              <a:rPr sz="2400" b="1" kern="0" spc="-20" dirty="0">
                <a:solidFill>
                  <a:srgbClr val="8B1537"/>
                </a:solidFill>
                <a:latin typeface="Merriweather"/>
                <a:cs typeface="Merriweather"/>
              </a:rPr>
              <a:t>Stress</a:t>
            </a:r>
            <a:endParaRPr sz="2400" kern="0" dirty="0">
              <a:solidFill>
                <a:sysClr val="windowText" lastClr="000000"/>
              </a:solidFill>
              <a:latin typeface="Merriweather"/>
              <a:cs typeface="Merriweather"/>
            </a:endParaRPr>
          </a:p>
          <a:p>
            <a:pPr marL="12700">
              <a:spcBef>
                <a:spcPts val="155"/>
              </a:spcBef>
            </a:pPr>
            <a:r>
              <a:rPr sz="1600" kern="0" spc="-90" dirty="0">
                <a:solidFill>
                  <a:srgbClr val="374050"/>
                </a:solidFill>
                <a:latin typeface="Open Sans"/>
                <a:cs typeface="Open Sans"/>
              </a:rPr>
              <a:t>Understand</a:t>
            </a:r>
            <a:r>
              <a:rPr sz="1600" kern="0" spc="-20" dirty="0">
                <a:solidFill>
                  <a:srgbClr val="374050"/>
                </a:solidFill>
                <a:latin typeface="Open Sans"/>
                <a:cs typeface="Open Sans"/>
              </a:rPr>
              <a:t> </a:t>
            </a:r>
            <a:r>
              <a:rPr sz="1600" kern="0" spc="-114" dirty="0">
                <a:solidFill>
                  <a:srgbClr val="374050"/>
                </a:solidFill>
                <a:latin typeface="Open Sans"/>
                <a:cs typeface="Open Sans"/>
              </a:rPr>
              <a:t>how</a:t>
            </a:r>
            <a:r>
              <a:rPr sz="1600" kern="0" spc="-15" dirty="0">
                <a:solidFill>
                  <a:srgbClr val="374050"/>
                </a:solidFill>
                <a:latin typeface="Open Sans"/>
                <a:cs typeface="Open Sans"/>
              </a:rPr>
              <a:t> </a:t>
            </a:r>
            <a:r>
              <a:rPr sz="1600" kern="0" spc="-75" dirty="0">
                <a:solidFill>
                  <a:srgbClr val="374050"/>
                </a:solidFill>
                <a:latin typeface="Open Sans"/>
                <a:cs typeface="Open Sans"/>
              </a:rPr>
              <a:t>anxiety</a:t>
            </a:r>
            <a:r>
              <a:rPr sz="1600" kern="0" spc="-15" dirty="0">
                <a:solidFill>
                  <a:srgbClr val="374050"/>
                </a:solidFill>
                <a:latin typeface="Open Sans"/>
                <a:cs typeface="Open Sans"/>
              </a:rPr>
              <a:t> </a:t>
            </a:r>
            <a:r>
              <a:rPr sz="1600" kern="0" spc="-80" dirty="0">
                <a:solidFill>
                  <a:srgbClr val="374050"/>
                </a:solidFill>
                <a:latin typeface="Open Sans"/>
                <a:cs typeface="Open Sans"/>
              </a:rPr>
              <a:t>differs</a:t>
            </a:r>
            <a:r>
              <a:rPr sz="1600" kern="0" spc="-15" dirty="0">
                <a:solidFill>
                  <a:srgbClr val="374050"/>
                </a:solidFill>
                <a:latin typeface="Open Sans"/>
                <a:cs typeface="Open Sans"/>
              </a:rPr>
              <a:t> </a:t>
            </a:r>
            <a:r>
              <a:rPr sz="1600" kern="0" spc="-100" dirty="0">
                <a:solidFill>
                  <a:srgbClr val="374050"/>
                </a:solidFill>
                <a:latin typeface="Open Sans"/>
                <a:cs typeface="Open Sans"/>
              </a:rPr>
              <a:t>from</a:t>
            </a:r>
            <a:r>
              <a:rPr sz="1600" kern="0" spc="-15" dirty="0">
                <a:solidFill>
                  <a:srgbClr val="374050"/>
                </a:solidFill>
                <a:latin typeface="Open Sans"/>
                <a:cs typeface="Open Sans"/>
              </a:rPr>
              <a:t> </a:t>
            </a:r>
            <a:r>
              <a:rPr sz="1600" kern="0" spc="-80" dirty="0">
                <a:solidFill>
                  <a:srgbClr val="374050"/>
                </a:solidFill>
                <a:latin typeface="Open Sans"/>
                <a:cs typeface="Open Sans"/>
              </a:rPr>
              <a:t>fear</a:t>
            </a:r>
            <a:r>
              <a:rPr sz="1600" kern="0" spc="-20" dirty="0">
                <a:solidFill>
                  <a:srgbClr val="374050"/>
                </a:solidFill>
                <a:latin typeface="Open Sans"/>
                <a:cs typeface="Open Sans"/>
              </a:rPr>
              <a:t> </a:t>
            </a:r>
            <a:r>
              <a:rPr sz="1600" kern="0" spc="-80" dirty="0">
                <a:solidFill>
                  <a:srgbClr val="374050"/>
                </a:solidFill>
                <a:latin typeface="Open Sans"/>
                <a:cs typeface="Open Sans"/>
              </a:rPr>
              <a:t>(about</a:t>
            </a:r>
            <a:r>
              <a:rPr sz="1600" kern="0" spc="-15" dirty="0">
                <a:solidFill>
                  <a:srgbClr val="374050"/>
                </a:solidFill>
                <a:latin typeface="Open Sans"/>
                <a:cs typeface="Open Sans"/>
              </a:rPr>
              <a:t> </a:t>
            </a:r>
            <a:r>
              <a:rPr sz="1600" kern="0" spc="-80" dirty="0">
                <a:solidFill>
                  <a:srgbClr val="374050"/>
                </a:solidFill>
                <a:latin typeface="Open Sans"/>
                <a:cs typeface="Open Sans"/>
              </a:rPr>
              <a:t>actual</a:t>
            </a:r>
            <a:r>
              <a:rPr sz="1600" kern="0" spc="-15" dirty="0">
                <a:solidFill>
                  <a:srgbClr val="374050"/>
                </a:solidFill>
                <a:latin typeface="Open Sans"/>
                <a:cs typeface="Open Sans"/>
              </a:rPr>
              <a:t> </a:t>
            </a:r>
            <a:r>
              <a:rPr sz="1600" kern="0" spc="-70" dirty="0">
                <a:solidFill>
                  <a:srgbClr val="374050"/>
                </a:solidFill>
                <a:latin typeface="Open Sans"/>
                <a:cs typeface="Open Sans"/>
              </a:rPr>
              <a:t>threats)</a:t>
            </a:r>
            <a:r>
              <a:rPr sz="1600" kern="0" spc="-15" dirty="0">
                <a:solidFill>
                  <a:srgbClr val="374050"/>
                </a:solidFill>
                <a:latin typeface="Open Sans"/>
                <a:cs typeface="Open Sans"/>
              </a:rPr>
              <a:t> </a:t>
            </a:r>
            <a:r>
              <a:rPr sz="1600" kern="0" spc="-100" dirty="0">
                <a:solidFill>
                  <a:srgbClr val="374050"/>
                </a:solidFill>
                <a:latin typeface="Open Sans"/>
                <a:cs typeface="Open Sans"/>
              </a:rPr>
              <a:t>and</a:t>
            </a:r>
            <a:r>
              <a:rPr sz="1600" kern="0" spc="-15" dirty="0">
                <a:solidFill>
                  <a:srgbClr val="374050"/>
                </a:solidFill>
                <a:latin typeface="Open Sans"/>
                <a:cs typeface="Open Sans"/>
              </a:rPr>
              <a:t> </a:t>
            </a:r>
            <a:r>
              <a:rPr sz="1600" kern="0" spc="-75" dirty="0">
                <a:solidFill>
                  <a:srgbClr val="374050"/>
                </a:solidFill>
                <a:latin typeface="Open Sans"/>
                <a:cs typeface="Open Sans"/>
              </a:rPr>
              <a:t>stress</a:t>
            </a:r>
            <a:r>
              <a:rPr sz="1600" kern="0" spc="-15" dirty="0">
                <a:solidFill>
                  <a:srgbClr val="374050"/>
                </a:solidFill>
                <a:latin typeface="Open Sans"/>
                <a:cs typeface="Open Sans"/>
              </a:rPr>
              <a:t> </a:t>
            </a:r>
            <a:r>
              <a:rPr sz="1600" kern="0" spc="-80" dirty="0">
                <a:solidFill>
                  <a:srgbClr val="374050"/>
                </a:solidFill>
                <a:latin typeface="Open Sans"/>
                <a:cs typeface="Open Sans"/>
              </a:rPr>
              <a:t>(about</a:t>
            </a:r>
            <a:r>
              <a:rPr sz="1600" kern="0" spc="-20" dirty="0">
                <a:solidFill>
                  <a:srgbClr val="374050"/>
                </a:solidFill>
                <a:latin typeface="Open Sans"/>
                <a:cs typeface="Open Sans"/>
              </a:rPr>
              <a:t> </a:t>
            </a:r>
            <a:r>
              <a:rPr sz="1600" kern="0" spc="-70" dirty="0">
                <a:solidFill>
                  <a:srgbClr val="374050"/>
                </a:solidFill>
                <a:latin typeface="Open Sans"/>
                <a:cs typeface="Open Sans"/>
              </a:rPr>
              <a:t>real-</a:t>
            </a:r>
            <a:r>
              <a:rPr sz="1600" kern="0" spc="-65" dirty="0">
                <a:solidFill>
                  <a:srgbClr val="374050"/>
                </a:solidFill>
                <a:latin typeface="Open Sans"/>
                <a:cs typeface="Open Sans"/>
              </a:rPr>
              <a:t>life</a:t>
            </a:r>
            <a:r>
              <a:rPr sz="1600" kern="0" spc="-15" dirty="0">
                <a:solidFill>
                  <a:srgbClr val="374050"/>
                </a:solidFill>
                <a:latin typeface="Open Sans"/>
                <a:cs typeface="Open Sans"/>
              </a:rPr>
              <a:t> </a:t>
            </a:r>
            <a:r>
              <a:rPr sz="1600" kern="0" spc="-30" dirty="0">
                <a:solidFill>
                  <a:srgbClr val="374050"/>
                </a:solidFill>
                <a:latin typeface="Open Sans"/>
                <a:cs typeface="Open Sans"/>
              </a:rPr>
              <a:t>events)</a:t>
            </a:r>
            <a:endParaRPr sz="1600" kern="0" dirty="0">
              <a:solidFill>
                <a:sysClr val="windowText" lastClr="000000"/>
              </a:solidFill>
              <a:latin typeface="Open Sans"/>
              <a:cs typeface="Open Sans"/>
            </a:endParaRPr>
          </a:p>
        </p:txBody>
      </p:sp>
      <p:sp>
        <p:nvSpPr>
          <p:cNvPr id="13" name="object 13"/>
          <p:cNvSpPr/>
          <p:nvPr/>
        </p:nvSpPr>
        <p:spPr>
          <a:xfrm>
            <a:off x="609599" y="3303662"/>
            <a:ext cx="381000" cy="381000"/>
          </a:xfrm>
          <a:custGeom>
            <a:avLst/>
            <a:gdLst/>
            <a:ahLst/>
            <a:cxnLst/>
            <a:rect l="l" t="t" r="r" b="b"/>
            <a:pathLst>
              <a:path w="381000" h="381000">
                <a:moveTo>
                  <a:pt x="190499" y="380999"/>
                </a:moveTo>
                <a:lnTo>
                  <a:pt x="144200" y="375288"/>
                </a:lnTo>
                <a:lnTo>
                  <a:pt x="100697" y="358507"/>
                </a:lnTo>
                <a:lnTo>
                  <a:pt x="62575" y="331659"/>
                </a:lnTo>
                <a:lnTo>
                  <a:pt x="32104" y="296335"/>
                </a:lnTo>
                <a:lnTo>
                  <a:pt x="11130" y="254666"/>
                </a:lnTo>
                <a:lnTo>
                  <a:pt x="915" y="209172"/>
                </a:lnTo>
                <a:lnTo>
                  <a:pt x="0" y="190499"/>
                </a:lnTo>
                <a:lnTo>
                  <a:pt x="228" y="181141"/>
                </a:lnTo>
                <a:lnTo>
                  <a:pt x="8200" y="135199"/>
                </a:lnTo>
                <a:lnTo>
                  <a:pt x="27095" y="92572"/>
                </a:lnTo>
                <a:lnTo>
                  <a:pt x="55796" y="55796"/>
                </a:lnTo>
                <a:lnTo>
                  <a:pt x="92572" y="27095"/>
                </a:lnTo>
                <a:lnTo>
                  <a:pt x="135200" y="8200"/>
                </a:lnTo>
                <a:lnTo>
                  <a:pt x="181141" y="228"/>
                </a:lnTo>
                <a:lnTo>
                  <a:pt x="190499" y="0"/>
                </a:lnTo>
                <a:lnTo>
                  <a:pt x="199858" y="228"/>
                </a:lnTo>
                <a:lnTo>
                  <a:pt x="245799" y="8200"/>
                </a:lnTo>
                <a:lnTo>
                  <a:pt x="288427" y="27095"/>
                </a:lnTo>
                <a:lnTo>
                  <a:pt x="325203" y="55796"/>
                </a:lnTo>
                <a:lnTo>
                  <a:pt x="353904" y="92571"/>
                </a:lnTo>
                <a:lnTo>
                  <a:pt x="372799" y="135199"/>
                </a:lnTo>
                <a:lnTo>
                  <a:pt x="380771" y="181141"/>
                </a:lnTo>
                <a:lnTo>
                  <a:pt x="380999" y="190499"/>
                </a:lnTo>
                <a:lnTo>
                  <a:pt x="380771" y="199858"/>
                </a:lnTo>
                <a:lnTo>
                  <a:pt x="372799" y="245799"/>
                </a:lnTo>
                <a:lnTo>
                  <a:pt x="353904" y="288426"/>
                </a:lnTo>
                <a:lnTo>
                  <a:pt x="325203" y="325203"/>
                </a:lnTo>
                <a:lnTo>
                  <a:pt x="288427" y="353903"/>
                </a:lnTo>
                <a:lnTo>
                  <a:pt x="245799" y="372799"/>
                </a:lnTo>
                <a:lnTo>
                  <a:pt x="199858" y="380771"/>
                </a:lnTo>
                <a:lnTo>
                  <a:pt x="190499" y="380999"/>
                </a:lnTo>
                <a:close/>
              </a:path>
            </a:pathLst>
          </a:custGeom>
          <a:solidFill>
            <a:srgbClr val="8B1537"/>
          </a:solidFill>
        </p:spPr>
        <p:txBody>
          <a:bodyPr wrap="square" lIns="0" tIns="0" rIns="0" bIns="0" rtlCol="0"/>
          <a:lstStyle/>
          <a:p>
            <a:endParaRPr sz="2400" kern="0">
              <a:solidFill>
                <a:sysClr val="windowText" lastClr="000000"/>
              </a:solidFill>
            </a:endParaRPr>
          </a:p>
        </p:txBody>
      </p:sp>
      <p:sp>
        <p:nvSpPr>
          <p:cNvPr id="14" name="object 14"/>
          <p:cNvSpPr txBox="1"/>
          <p:nvPr/>
        </p:nvSpPr>
        <p:spPr>
          <a:xfrm>
            <a:off x="732928" y="3341877"/>
            <a:ext cx="134620" cy="323807"/>
          </a:xfrm>
          <a:prstGeom prst="rect">
            <a:avLst/>
          </a:prstGeom>
        </p:spPr>
        <p:txBody>
          <a:bodyPr vert="horz" wrap="square" lIns="0" tIns="15875" rIns="0" bIns="0" rtlCol="0">
            <a:spAutoFit/>
          </a:bodyPr>
          <a:lstStyle/>
          <a:p>
            <a:pPr marL="12700">
              <a:spcBef>
                <a:spcPts val="125"/>
              </a:spcBef>
            </a:pPr>
            <a:r>
              <a:rPr sz="2000" b="1" kern="0" spc="-50" dirty="0">
                <a:solidFill>
                  <a:srgbClr val="FAF6F1"/>
                </a:solidFill>
                <a:latin typeface="Arial Nova"/>
                <a:cs typeface="Arial Nova"/>
              </a:rPr>
              <a:t>2</a:t>
            </a:r>
            <a:endParaRPr sz="2000" kern="0">
              <a:solidFill>
                <a:sysClr val="windowText" lastClr="000000"/>
              </a:solidFill>
              <a:latin typeface="Arial Nova"/>
              <a:cs typeface="Arial Nova"/>
            </a:endParaRPr>
          </a:p>
        </p:txBody>
      </p:sp>
      <p:sp>
        <p:nvSpPr>
          <p:cNvPr id="15" name="object 15"/>
          <p:cNvSpPr txBox="1"/>
          <p:nvPr/>
        </p:nvSpPr>
        <p:spPr>
          <a:xfrm>
            <a:off x="1130300" y="3174703"/>
            <a:ext cx="8557260" cy="924612"/>
          </a:xfrm>
          <a:prstGeom prst="rect">
            <a:avLst/>
          </a:prstGeom>
        </p:spPr>
        <p:txBody>
          <a:bodyPr vert="horz" wrap="square" lIns="0" tIns="36830" rIns="0" bIns="0" rtlCol="0">
            <a:spAutoFit/>
          </a:bodyPr>
          <a:lstStyle/>
          <a:p>
            <a:pPr marL="12700">
              <a:spcBef>
                <a:spcPts val="290"/>
              </a:spcBef>
            </a:pPr>
            <a:r>
              <a:rPr sz="2400" b="1" kern="0" spc="-225" dirty="0">
                <a:solidFill>
                  <a:srgbClr val="8B1537"/>
                </a:solidFill>
                <a:latin typeface="Merriweather"/>
                <a:cs typeface="Merriweather"/>
              </a:rPr>
              <a:t>Recognize</a:t>
            </a:r>
            <a:r>
              <a:rPr sz="2400" b="1" kern="0" spc="-55" dirty="0">
                <a:solidFill>
                  <a:srgbClr val="8B1537"/>
                </a:solidFill>
                <a:latin typeface="Merriweather"/>
                <a:cs typeface="Merriweather"/>
              </a:rPr>
              <a:t> </a:t>
            </a:r>
            <a:r>
              <a:rPr sz="2400" b="1" kern="0" spc="-225" dirty="0">
                <a:solidFill>
                  <a:srgbClr val="8B1537"/>
                </a:solidFill>
                <a:latin typeface="Merriweather"/>
                <a:cs typeface="Merriweather"/>
              </a:rPr>
              <a:t>Body</a:t>
            </a:r>
            <a:r>
              <a:rPr sz="2400" b="1" kern="0" spc="-55" dirty="0">
                <a:solidFill>
                  <a:srgbClr val="8B1537"/>
                </a:solidFill>
                <a:latin typeface="Merriweather"/>
                <a:cs typeface="Merriweather"/>
              </a:rPr>
              <a:t> </a:t>
            </a:r>
            <a:r>
              <a:rPr sz="2400" b="1" kern="0" spc="-210" dirty="0">
                <a:solidFill>
                  <a:srgbClr val="8B1537"/>
                </a:solidFill>
                <a:latin typeface="Merriweather"/>
                <a:cs typeface="Merriweather"/>
              </a:rPr>
              <a:t>Sensations</a:t>
            </a:r>
            <a:r>
              <a:rPr sz="2400" b="1" kern="0" spc="-55" dirty="0">
                <a:solidFill>
                  <a:srgbClr val="8B1537"/>
                </a:solidFill>
                <a:latin typeface="Merriweather"/>
                <a:cs typeface="Merriweather"/>
              </a:rPr>
              <a:t> </a:t>
            </a:r>
            <a:r>
              <a:rPr sz="2400" b="1" kern="0" spc="-225" dirty="0">
                <a:solidFill>
                  <a:srgbClr val="8B1537"/>
                </a:solidFill>
                <a:latin typeface="Merriweather"/>
                <a:cs typeface="Merriweather"/>
              </a:rPr>
              <a:t>of</a:t>
            </a:r>
            <a:r>
              <a:rPr sz="2400" b="1" kern="0" spc="-50" dirty="0">
                <a:solidFill>
                  <a:srgbClr val="8B1537"/>
                </a:solidFill>
                <a:latin typeface="Merriweather"/>
                <a:cs typeface="Merriweather"/>
              </a:rPr>
              <a:t> </a:t>
            </a:r>
            <a:r>
              <a:rPr sz="2400" b="1" kern="0" spc="-45" dirty="0">
                <a:solidFill>
                  <a:srgbClr val="8B1537"/>
                </a:solidFill>
                <a:latin typeface="Merriweather"/>
                <a:cs typeface="Merriweather"/>
              </a:rPr>
              <a:t>Anxiety</a:t>
            </a:r>
            <a:endParaRPr sz="2400" kern="0">
              <a:solidFill>
                <a:sysClr val="windowText" lastClr="000000"/>
              </a:solidFill>
              <a:latin typeface="Merriweather"/>
              <a:cs typeface="Merriweather"/>
            </a:endParaRPr>
          </a:p>
          <a:p>
            <a:pPr marL="12700">
              <a:spcBef>
                <a:spcPts val="155"/>
              </a:spcBef>
            </a:pPr>
            <a:r>
              <a:rPr sz="1600" kern="0" spc="-80" dirty="0">
                <a:solidFill>
                  <a:srgbClr val="374050"/>
                </a:solidFill>
                <a:latin typeface="Open Sans"/>
                <a:cs typeface="Open Sans"/>
              </a:rPr>
              <a:t>Identify</a:t>
            </a:r>
            <a:r>
              <a:rPr sz="1600" kern="0" spc="-10" dirty="0">
                <a:solidFill>
                  <a:srgbClr val="374050"/>
                </a:solidFill>
                <a:latin typeface="Open Sans"/>
                <a:cs typeface="Open Sans"/>
              </a:rPr>
              <a:t> </a:t>
            </a:r>
            <a:r>
              <a:rPr sz="1600" kern="0" spc="-95" dirty="0">
                <a:solidFill>
                  <a:srgbClr val="374050"/>
                </a:solidFill>
                <a:latin typeface="Open Sans"/>
                <a:cs typeface="Open Sans"/>
              </a:rPr>
              <a:t>normal</a:t>
            </a:r>
            <a:r>
              <a:rPr sz="1600" kern="0" spc="-5" dirty="0">
                <a:solidFill>
                  <a:srgbClr val="374050"/>
                </a:solidFill>
                <a:latin typeface="Open Sans"/>
                <a:cs typeface="Open Sans"/>
              </a:rPr>
              <a:t> </a:t>
            </a:r>
            <a:r>
              <a:rPr sz="1600" kern="0" spc="-75" dirty="0">
                <a:solidFill>
                  <a:srgbClr val="374050"/>
                </a:solidFill>
                <a:latin typeface="Open Sans"/>
                <a:cs typeface="Open Sans"/>
              </a:rPr>
              <a:t>physical</a:t>
            </a:r>
            <a:r>
              <a:rPr sz="1600" kern="0" spc="-5" dirty="0">
                <a:solidFill>
                  <a:srgbClr val="374050"/>
                </a:solidFill>
                <a:latin typeface="Open Sans"/>
                <a:cs typeface="Open Sans"/>
              </a:rPr>
              <a:t> </a:t>
            </a:r>
            <a:r>
              <a:rPr sz="1600" kern="0" spc="-90" dirty="0">
                <a:solidFill>
                  <a:srgbClr val="374050"/>
                </a:solidFill>
                <a:latin typeface="Open Sans"/>
                <a:cs typeface="Open Sans"/>
              </a:rPr>
              <a:t>responses</a:t>
            </a:r>
            <a:r>
              <a:rPr sz="1600" kern="0" spc="-5" dirty="0">
                <a:solidFill>
                  <a:srgbClr val="374050"/>
                </a:solidFill>
                <a:latin typeface="Open Sans"/>
                <a:cs typeface="Open Sans"/>
              </a:rPr>
              <a:t> </a:t>
            </a:r>
            <a:r>
              <a:rPr sz="1600" kern="0" spc="-80" dirty="0">
                <a:solidFill>
                  <a:srgbClr val="374050"/>
                </a:solidFill>
                <a:latin typeface="Open Sans"/>
                <a:cs typeface="Open Sans"/>
              </a:rPr>
              <a:t>that</a:t>
            </a:r>
            <a:r>
              <a:rPr sz="1600" kern="0" spc="-5" dirty="0">
                <a:solidFill>
                  <a:srgbClr val="374050"/>
                </a:solidFill>
                <a:latin typeface="Open Sans"/>
                <a:cs typeface="Open Sans"/>
              </a:rPr>
              <a:t> </a:t>
            </a:r>
            <a:r>
              <a:rPr sz="1600" kern="0" spc="-90" dirty="0">
                <a:solidFill>
                  <a:srgbClr val="374050"/>
                </a:solidFill>
                <a:latin typeface="Open Sans"/>
                <a:cs typeface="Open Sans"/>
              </a:rPr>
              <a:t>occur</a:t>
            </a:r>
            <a:r>
              <a:rPr sz="1600" kern="0" spc="-5" dirty="0">
                <a:solidFill>
                  <a:srgbClr val="374050"/>
                </a:solidFill>
                <a:latin typeface="Open Sans"/>
                <a:cs typeface="Open Sans"/>
              </a:rPr>
              <a:t> </a:t>
            </a:r>
            <a:r>
              <a:rPr sz="1600" kern="0" spc="-90" dirty="0">
                <a:solidFill>
                  <a:srgbClr val="374050"/>
                </a:solidFill>
                <a:latin typeface="Open Sans"/>
                <a:cs typeface="Open Sans"/>
              </a:rPr>
              <a:t>during</a:t>
            </a:r>
            <a:r>
              <a:rPr sz="1600" kern="0" spc="-5" dirty="0">
                <a:solidFill>
                  <a:srgbClr val="374050"/>
                </a:solidFill>
                <a:latin typeface="Open Sans"/>
                <a:cs typeface="Open Sans"/>
              </a:rPr>
              <a:t> </a:t>
            </a:r>
            <a:r>
              <a:rPr sz="1600" kern="0" spc="-75" dirty="0">
                <a:solidFill>
                  <a:srgbClr val="374050"/>
                </a:solidFill>
                <a:latin typeface="Open Sans"/>
                <a:cs typeface="Open Sans"/>
              </a:rPr>
              <a:t>anxiety</a:t>
            </a:r>
            <a:r>
              <a:rPr sz="1600" kern="0" spc="-10" dirty="0">
                <a:solidFill>
                  <a:srgbClr val="374050"/>
                </a:solidFill>
                <a:latin typeface="Open Sans"/>
                <a:cs typeface="Open Sans"/>
              </a:rPr>
              <a:t> </a:t>
            </a:r>
            <a:r>
              <a:rPr sz="1600" kern="0" spc="-100" dirty="0">
                <a:solidFill>
                  <a:srgbClr val="374050"/>
                </a:solidFill>
                <a:latin typeface="Open Sans"/>
                <a:cs typeface="Open Sans"/>
              </a:rPr>
              <a:t>and</a:t>
            </a:r>
            <a:r>
              <a:rPr sz="1600" kern="0" spc="-5" dirty="0">
                <a:solidFill>
                  <a:srgbClr val="374050"/>
                </a:solidFill>
                <a:latin typeface="Open Sans"/>
                <a:cs typeface="Open Sans"/>
              </a:rPr>
              <a:t> </a:t>
            </a:r>
            <a:r>
              <a:rPr sz="1600" kern="0" spc="-90" dirty="0">
                <a:solidFill>
                  <a:srgbClr val="374050"/>
                </a:solidFill>
                <a:latin typeface="Open Sans"/>
                <a:cs typeface="Open Sans"/>
              </a:rPr>
              <a:t>understand</a:t>
            </a:r>
            <a:r>
              <a:rPr sz="1600" kern="0" spc="-5" dirty="0">
                <a:solidFill>
                  <a:srgbClr val="374050"/>
                </a:solidFill>
                <a:latin typeface="Open Sans"/>
                <a:cs typeface="Open Sans"/>
              </a:rPr>
              <a:t> </a:t>
            </a:r>
            <a:r>
              <a:rPr sz="1600" kern="0" spc="-85" dirty="0">
                <a:solidFill>
                  <a:srgbClr val="374050"/>
                </a:solidFill>
                <a:latin typeface="Open Sans"/>
                <a:cs typeface="Open Sans"/>
              </a:rPr>
              <a:t>they</a:t>
            </a:r>
            <a:r>
              <a:rPr sz="1600" kern="0" spc="-5" dirty="0">
                <a:solidFill>
                  <a:srgbClr val="374050"/>
                </a:solidFill>
                <a:latin typeface="Open Sans"/>
                <a:cs typeface="Open Sans"/>
              </a:rPr>
              <a:t> </a:t>
            </a:r>
            <a:r>
              <a:rPr sz="1600" kern="0" spc="-85" dirty="0">
                <a:solidFill>
                  <a:srgbClr val="374050"/>
                </a:solidFill>
                <a:latin typeface="Open Sans"/>
                <a:cs typeface="Open Sans"/>
              </a:rPr>
              <a:t>are</a:t>
            </a:r>
            <a:r>
              <a:rPr sz="1600" kern="0" spc="-5" dirty="0">
                <a:solidFill>
                  <a:srgbClr val="374050"/>
                </a:solidFill>
                <a:latin typeface="Open Sans"/>
                <a:cs typeface="Open Sans"/>
              </a:rPr>
              <a:t> </a:t>
            </a:r>
            <a:r>
              <a:rPr sz="1600" kern="0" spc="-90" dirty="0">
                <a:solidFill>
                  <a:srgbClr val="374050"/>
                </a:solidFill>
                <a:latin typeface="Open Sans"/>
                <a:cs typeface="Open Sans"/>
              </a:rPr>
              <a:t>uncomfortable</a:t>
            </a:r>
            <a:r>
              <a:rPr sz="1600" kern="0" spc="-5" dirty="0">
                <a:solidFill>
                  <a:srgbClr val="374050"/>
                </a:solidFill>
                <a:latin typeface="Open Sans"/>
                <a:cs typeface="Open Sans"/>
              </a:rPr>
              <a:t> </a:t>
            </a:r>
            <a:r>
              <a:rPr sz="1600" kern="0" spc="-90" dirty="0">
                <a:solidFill>
                  <a:srgbClr val="374050"/>
                </a:solidFill>
                <a:latin typeface="Open Sans"/>
                <a:cs typeface="Open Sans"/>
              </a:rPr>
              <a:t>but</a:t>
            </a:r>
            <a:r>
              <a:rPr sz="1600" kern="0" spc="-5" dirty="0">
                <a:solidFill>
                  <a:srgbClr val="374050"/>
                </a:solidFill>
                <a:latin typeface="Open Sans"/>
                <a:cs typeface="Open Sans"/>
              </a:rPr>
              <a:t> </a:t>
            </a:r>
            <a:r>
              <a:rPr sz="1600" kern="0" spc="-90" dirty="0">
                <a:solidFill>
                  <a:srgbClr val="374050"/>
                </a:solidFill>
                <a:latin typeface="Open Sans"/>
                <a:cs typeface="Open Sans"/>
              </a:rPr>
              <a:t>not</a:t>
            </a:r>
            <a:r>
              <a:rPr sz="1600" kern="0" spc="-10" dirty="0">
                <a:solidFill>
                  <a:srgbClr val="374050"/>
                </a:solidFill>
                <a:latin typeface="Open Sans"/>
                <a:cs typeface="Open Sans"/>
              </a:rPr>
              <a:t> </a:t>
            </a:r>
            <a:r>
              <a:rPr sz="1600" kern="0" spc="-30" dirty="0">
                <a:solidFill>
                  <a:srgbClr val="374050"/>
                </a:solidFill>
                <a:latin typeface="Open Sans"/>
                <a:cs typeface="Open Sans"/>
              </a:rPr>
              <a:t>dangerous</a:t>
            </a:r>
            <a:endParaRPr sz="1600" kern="0">
              <a:solidFill>
                <a:sysClr val="windowText" lastClr="000000"/>
              </a:solidFill>
              <a:latin typeface="Open Sans"/>
              <a:cs typeface="Open Sans"/>
            </a:endParaRPr>
          </a:p>
        </p:txBody>
      </p:sp>
      <p:sp>
        <p:nvSpPr>
          <p:cNvPr id="16" name="object 16"/>
          <p:cNvSpPr/>
          <p:nvPr/>
        </p:nvSpPr>
        <p:spPr>
          <a:xfrm>
            <a:off x="609599" y="4260581"/>
            <a:ext cx="381000" cy="381000"/>
          </a:xfrm>
          <a:custGeom>
            <a:avLst/>
            <a:gdLst/>
            <a:ahLst/>
            <a:cxnLst/>
            <a:rect l="l" t="t" r="r" b="b"/>
            <a:pathLst>
              <a:path w="381000" h="381000">
                <a:moveTo>
                  <a:pt x="190499" y="380999"/>
                </a:moveTo>
                <a:lnTo>
                  <a:pt x="144200" y="375288"/>
                </a:lnTo>
                <a:lnTo>
                  <a:pt x="100697" y="358507"/>
                </a:lnTo>
                <a:lnTo>
                  <a:pt x="62575" y="331659"/>
                </a:lnTo>
                <a:lnTo>
                  <a:pt x="32104" y="296335"/>
                </a:lnTo>
                <a:lnTo>
                  <a:pt x="11130" y="254666"/>
                </a:lnTo>
                <a:lnTo>
                  <a:pt x="915" y="209172"/>
                </a:lnTo>
                <a:lnTo>
                  <a:pt x="0" y="190499"/>
                </a:lnTo>
                <a:lnTo>
                  <a:pt x="228" y="181141"/>
                </a:lnTo>
                <a:lnTo>
                  <a:pt x="8200" y="135199"/>
                </a:lnTo>
                <a:lnTo>
                  <a:pt x="27095" y="92572"/>
                </a:lnTo>
                <a:lnTo>
                  <a:pt x="55796" y="55796"/>
                </a:lnTo>
                <a:lnTo>
                  <a:pt x="92572" y="27095"/>
                </a:lnTo>
                <a:lnTo>
                  <a:pt x="135200" y="8200"/>
                </a:lnTo>
                <a:lnTo>
                  <a:pt x="181141" y="228"/>
                </a:lnTo>
                <a:lnTo>
                  <a:pt x="190499" y="0"/>
                </a:lnTo>
                <a:lnTo>
                  <a:pt x="199858" y="228"/>
                </a:lnTo>
                <a:lnTo>
                  <a:pt x="245799" y="8200"/>
                </a:lnTo>
                <a:lnTo>
                  <a:pt x="288427" y="27095"/>
                </a:lnTo>
                <a:lnTo>
                  <a:pt x="325203" y="55796"/>
                </a:lnTo>
                <a:lnTo>
                  <a:pt x="353904" y="92572"/>
                </a:lnTo>
                <a:lnTo>
                  <a:pt x="372799" y="135199"/>
                </a:lnTo>
                <a:lnTo>
                  <a:pt x="380771" y="181141"/>
                </a:lnTo>
                <a:lnTo>
                  <a:pt x="380999" y="190499"/>
                </a:lnTo>
                <a:lnTo>
                  <a:pt x="380771" y="199858"/>
                </a:lnTo>
                <a:lnTo>
                  <a:pt x="372799" y="245799"/>
                </a:lnTo>
                <a:lnTo>
                  <a:pt x="353904" y="288426"/>
                </a:lnTo>
                <a:lnTo>
                  <a:pt x="325203" y="325203"/>
                </a:lnTo>
                <a:lnTo>
                  <a:pt x="288427" y="353903"/>
                </a:lnTo>
                <a:lnTo>
                  <a:pt x="245799" y="372799"/>
                </a:lnTo>
                <a:lnTo>
                  <a:pt x="199858" y="380771"/>
                </a:lnTo>
                <a:lnTo>
                  <a:pt x="190499" y="380999"/>
                </a:lnTo>
                <a:close/>
              </a:path>
            </a:pathLst>
          </a:custGeom>
          <a:solidFill>
            <a:srgbClr val="8B1537"/>
          </a:solidFill>
        </p:spPr>
        <p:txBody>
          <a:bodyPr wrap="square" lIns="0" tIns="0" rIns="0" bIns="0" rtlCol="0"/>
          <a:lstStyle/>
          <a:p>
            <a:endParaRPr sz="2400" kern="0">
              <a:solidFill>
                <a:sysClr val="windowText" lastClr="000000"/>
              </a:solidFill>
            </a:endParaRPr>
          </a:p>
        </p:txBody>
      </p:sp>
      <p:sp>
        <p:nvSpPr>
          <p:cNvPr id="17" name="object 17"/>
          <p:cNvSpPr txBox="1"/>
          <p:nvPr/>
        </p:nvSpPr>
        <p:spPr>
          <a:xfrm>
            <a:off x="732928" y="4298796"/>
            <a:ext cx="134620" cy="323807"/>
          </a:xfrm>
          <a:prstGeom prst="rect">
            <a:avLst/>
          </a:prstGeom>
        </p:spPr>
        <p:txBody>
          <a:bodyPr vert="horz" wrap="square" lIns="0" tIns="15875" rIns="0" bIns="0" rtlCol="0">
            <a:spAutoFit/>
          </a:bodyPr>
          <a:lstStyle/>
          <a:p>
            <a:pPr marL="12700">
              <a:spcBef>
                <a:spcPts val="125"/>
              </a:spcBef>
            </a:pPr>
            <a:r>
              <a:rPr sz="2000" b="1" kern="0" spc="-50" dirty="0">
                <a:solidFill>
                  <a:srgbClr val="FAF6F1"/>
                </a:solidFill>
                <a:latin typeface="Arial Nova"/>
                <a:cs typeface="Arial Nova"/>
              </a:rPr>
              <a:t>3</a:t>
            </a:r>
            <a:endParaRPr sz="2000" kern="0">
              <a:solidFill>
                <a:sysClr val="windowText" lastClr="000000"/>
              </a:solidFill>
              <a:latin typeface="Arial Nova"/>
              <a:cs typeface="Arial Nova"/>
            </a:endParaRPr>
          </a:p>
        </p:txBody>
      </p:sp>
      <p:sp>
        <p:nvSpPr>
          <p:cNvPr id="18" name="object 18"/>
          <p:cNvSpPr txBox="1"/>
          <p:nvPr/>
        </p:nvSpPr>
        <p:spPr>
          <a:xfrm>
            <a:off x="1130300" y="4131622"/>
            <a:ext cx="6363970" cy="924612"/>
          </a:xfrm>
          <a:prstGeom prst="rect">
            <a:avLst/>
          </a:prstGeom>
        </p:spPr>
        <p:txBody>
          <a:bodyPr vert="horz" wrap="square" lIns="0" tIns="36830" rIns="0" bIns="0" rtlCol="0">
            <a:spAutoFit/>
          </a:bodyPr>
          <a:lstStyle/>
          <a:p>
            <a:pPr marL="12700">
              <a:spcBef>
                <a:spcPts val="290"/>
              </a:spcBef>
            </a:pPr>
            <a:r>
              <a:rPr sz="2400" b="1" kern="0" spc="-229" dirty="0">
                <a:solidFill>
                  <a:srgbClr val="8B1537"/>
                </a:solidFill>
                <a:latin typeface="Merriweather"/>
                <a:cs typeface="Merriweather"/>
              </a:rPr>
              <a:t>Understand</a:t>
            </a:r>
            <a:r>
              <a:rPr sz="2400" b="1" kern="0" spc="-55" dirty="0">
                <a:solidFill>
                  <a:srgbClr val="8B1537"/>
                </a:solidFill>
                <a:latin typeface="Merriweather"/>
                <a:cs typeface="Merriweather"/>
              </a:rPr>
              <a:t> </a:t>
            </a:r>
            <a:r>
              <a:rPr sz="2400" b="1" kern="0" spc="-215" dirty="0">
                <a:solidFill>
                  <a:srgbClr val="8B1537"/>
                </a:solidFill>
                <a:latin typeface="Merriweather"/>
                <a:cs typeface="Merriweather"/>
              </a:rPr>
              <a:t>the</a:t>
            </a:r>
            <a:r>
              <a:rPr sz="2400" b="1" kern="0" spc="-50" dirty="0">
                <a:solidFill>
                  <a:srgbClr val="8B1537"/>
                </a:solidFill>
                <a:latin typeface="Merriweather"/>
                <a:cs typeface="Merriweather"/>
              </a:rPr>
              <a:t> </a:t>
            </a:r>
            <a:r>
              <a:rPr sz="2400" b="1" kern="0" spc="-200" dirty="0">
                <a:solidFill>
                  <a:srgbClr val="8B1537"/>
                </a:solidFill>
                <a:latin typeface="Merriweather"/>
                <a:cs typeface="Merriweather"/>
              </a:rPr>
              <a:t>Anxiety</a:t>
            </a:r>
            <a:r>
              <a:rPr sz="2400" b="1" kern="0" spc="-50" dirty="0">
                <a:solidFill>
                  <a:srgbClr val="8B1537"/>
                </a:solidFill>
                <a:latin typeface="Merriweather"/>
                <a:cs typeface="Merriweather"/>
              </a:rPr>
              <a:t> </a:t>
            </a:r>
            <a:r>
              <a:rPr sz="2400" b="1" kern="0" spc="-20" dirty="0">
                <a:solidFill>
                  <a:srgbClr val="8B1537"/>
                </a:solidFill>
                <a:latin typeface="Merriweather"/>
                <a:cs typeface="Merriweather"/>
              </a:rPr>
              <a:t>Cycle</a:t>
            </a:r>
            <a:endParaRPr sz="2400" kern="0" dirty="0">
              <a:solidFill>
                <a:sysClr val="windowText" lastClr="000000"/>
              </a:solidFill>
              <a:latin typeface="Merriweather"/>
              <a:cs typeface="Merriweather"/>
            </a:endParaRPr>
          </a:p>
          <a:p>
            <a:pPr marL="12700">
              <a:spcBef>
                <a:spcPts val="155"/>
              </a:spcBef>
            </a:pPr>
            <a:r>
              <a:rPr sz="1600" kern="0" spc="-90" dirty="0">
                <a:solidFill>
                  <a:srgbClr val="374050"/>
                </a:solidFill>
                <a:latin typeface="Open Sans"/>
                <a:cs typeface="Open Sans"/>
              </a:rPr>
              <a:t>Learn</a:t>
            </a:r>
            <a:r>
              <a:rPr sz="1600" kern="0" spc="-10" dirty="0">
                <a:solidFill>
                  <a:srgbClr val="374050"/>
                </a:solidFill>
                <a:latin typeface="Open Sans"/>
                <a:cs typeface="Open Sans"/>
              </a:rPr>
              <a:t> </a:t>
            </a:r>
            <a:r>
              <a:rPr sz="1600" kern="0" spc="-114" dirty="0">
                <a:solidFill>
                  <a:srgbClr val="374050"/>
                </a:solidFill>
                <a:latin typeface="Open Sans"/>
                <a:cs typeface="Open Sans"/>
              </a:rPr>
              <a:t>how</a:t>
            </a:r>
            <a:r>
              <a:rPr sz="1600" kern="0" spc="-10" dirty="0">
                <a:solidFill>
                  <a:srgbClr val="374050"/>
                </a:solidFill>
                <a:latin typeface="Open Sans"/>
                <a:cs typeface="Open Sans"/>
              </a:rPr>
              <a:t> </a:t>
            </a:r>
            <a:r>
              <a:rPr sz="1600" kern="0" spc="-80" dirty="0">
                <a:solidFill>
                  <a:srgbClr val="374050"/>
                </a:solidFill>
                <a:latin typeface="Open Sans"/>
                <a:cs typeface="Open Sans"/>
              </a:rPr>
              <a:t>avoidance,</a:t>
            </a:r>
            <a:r>
              <a:rPr sz="1600" kern="0" spc="-10" dirty="0">
                <a:solidFill>
                  <a:srgbClr val="374050"/>
                </a:solidFill>
                <a:latin typeface="Open Sans"/>
                <a:cs typeface="Open Sans"/>
              </a:rPr>
              <a:t> </a:t>
            </a:r>
            <a:r>
              <a:rPr sz="1600" kern="0" spc="-85" dirty="0">
                <a:solidFill>
                  <a:srgbClr val="374050"/>
                </a:solidFill>
                <a:latin typeface="Open Sans"/>
                <a:cs typeface="Open Sans"/>
              </a:rPr>
              <a:t>reassurance-</a:t>
            </a:r>
            <a:r>
              <a:rPr sz="1600" kern="0" spc="-75" dirty="0">
                <a:solidFill>
                  <a:srgbClr val="374050"/>
                </a:solidFill>
                <a:latin typeface="Open Sans"/>
                <a:cs typeface="Open Sans"/>
              </a:rPr>
              <a:t>seeking,</a:t>
            </a:r>
            <a:r>
              <a:rPr sz="1600" kern="0" spc="-10" dirty="0">
                <a:solidFill>
                  <a:srgbClr val="374050"/>
                </a:solidFill>
                <a:latin typeface="Open Sans"/>
                <a:cs typeface="Open Sans"/>
              </a:rPr>
              <a:t> </a:t>
            </a:r>
            <a:r>
              <a:rPr sz="1600" kern="0" spc="-100" dirty="0">
                <a:solidFill>
                  <a:srgbClr val="374050"/>
                </a:solidFill>
                <a:latin typeface="Open Sans"/>
                <a:cs typeface="Open Sans"/>
              </a:rPr>
              <a:t>and</a:t>
            </a:r>
            <a:r>
              <a:rPr sz="1600" kern="0" spc="-10" dirty="0">
                <a:solidFill>
                  <a:srgbClr val="374050"/>
                </a:solidFill>
                <a:latin typeface="Open Sans"/>
                <a:cs typeface="Open Sans"/>
              </a:rPr>
              <a:t> </a:t>
            </a:r>
            <a:r>
              <a:rPr sz="1600" kern="0" spc="-65" dirty="0">
                <a:solidFill>
                  <a:srgbClr val="374050"/>
                </a:solidFill>
                <a:latin typeface="Open Sans"/>
                <a:cs typeface="Open Sans"/>
              </a:rPr>
              <a:t>rituals</a:t>
            </a:r>
            <a:r>
              <a:rPr sz="1600" kern="0" spc="-10" dirty="0">
                <a:solidFill>
                  <a:srgbClr val="374050"/>
                </a:solidFill>
                <a:latin typeface="Open Sans"/>
                <a:cs typeface="Open Sans"/>
              </a:rPr>
              <a:t> </a:t>
            </a:r>
            <a:r>
              <a:rPr sz="1600" kern="0" spc="-95" dirty="0">
                <a:solidFill>
                  <a:srgbClr val="374050"/>
                </a:solidFill>
                <a:latin typeface="Open Sans"/>
                <a:cs typeface="Open Sans"/>
              </a:rPr>
              <a:t>can</a:t>
            </a:r>
            <a:r>
              <a:rPr sz="1600" kern="0" spc="-5" dirty="0">
                <a:solidFill>
                  <a:srgbClr val="374050"/>
                </a:solidFill>
                <a:latin typeface="Open Sans"/>
                <a:cs typeface="Open Sans"/>
              </a:rPr>
              <a:t> </a:t>
            </a:r>
            <a:r>
              <a:rPr sz="1600" kern="0" spc="-110" dirty="0">
                <a:solidFill>
                  <a:srgbClr val="374050"/>
                </a:solidFill>
                <a:latin typeface="Open Sans"/>
                <a:cs typeface="Open Sans"/>
              </a:rPr>
              <a:t>make</a:t>
            </a:r>
            <a:r>
              <a:rPr sz="1600" kern="0" spc="-10" dirty="0">
                <a:solidFill>
                  <a:srgbClr val="374050"/>
                </a:solidFill>
                <a:latin typeface="Open Sans"/>
                <a:cs typeface="Open Sans"/>
              </a:rPr>
              <a:t> </a:t>
            </a:r>
            <a:r>
              <a:rPr sz="1600" kern="0" spc="-75" dirty="0">
                <a:solidFill>
                  <a:srgbClr val="374050"/>
                </a:solidFill>
                <a:latin typeface="Open Sans"/>
                <a:cs typeface="Open Sans"/>
              </a:rPr>
              <a:t>anxiety</a:t>
            </a:r>
            <a:r>
              <a:rPr sz="1600" kern="0" spc="-10" dirty="0">
                <a:solidFill>
                  <a:srgbClr val="374050"/>
                </a:solidFill>
                <a:latin typeface="Open Sans"/>
                <a:cs typeface="Open Sans"/>
              </a:rPr>
              <a:t> </a:t>
            </a:r>
            <a:r>
              <a:rPr sz="1600" kern="0" spc="-100" dirty="0">
                <a:solidFill>
                  <a:srgbClr val="374050"/>
                </a:solidFill>
                <a:latin typeface="Open Sans"/>
                <a:cs typeface="Open Sans"/>
              </a:rPr>
              <a:t>worse</a:t>
            </a:r>
            <a:r>
              <a:rPr sz="1600" kern="0" spc="-10" dirty="0">
                <a:solidFill>
                  <a:srgbClr val="374050"/>
                </a:solidFill>
                <a:latin typeface="Open Sans"/>
                <a:cs typeface="Open Sans"/>
              </a:rPr>
              <a:t> </a:t>
            </a:r>
            <a:r>
              <a:rPr sz="1600" kern="0" spc="-90" dirty="0">
                <a:solidFill>
                  <a:srgbClr val="374050"/>
                </a:solidFill>
                <a:latin typeface="Open Sans"/>
                <a:cs typeface="Open Sans"/>
              </a:rPr>
              <a:t>over</a:t>
            </a:r>
            <a:r>
              <a:rPr sz="1600" kern="0" spc="-10" dirty="0">
                <a:solidFill>
                  <a:srgbClr val="374050"/>
                </a:solidFill>
                <a:latin typeface="Open Sans"/>
                <a:cs typeface="Open Sans"/>
              </a:rPr>
              <a:t> </a:t>
            </a:r>
            <a:r>
              <a:rPr sz="1600" kern="0" spc="-20" dirty="0">
                <a:solidFill>
                  <a:srgbClr val="374050"/>
                </a:solidFill>
                <a:latin typeface="Open Sans"/>
                <a:cs typeface="Open Sans"/>
              </a:rPr>
              <a:t>time</a:t>
            </a:r>
            <a:endParaRPr sz="1600" kern="0" dirty="0">
              <a:solidFill>
                <a:sysClr val="windowText" lastClr="000000"/>
              </a:solidFill>
              <a:latin typeface="Open Sans"/>
              <a:cs typeface="Open Sans"/>
            </a:endParaRPr>
          </a:p>
        </p:txBody>
      </p:sp>
      <p:sp>
        <p:nvSpPr>
          <p:cNvPr id="19" name="object 19"/>
          <p:cNvSpPr/>
          <p:nvPr/>
        </p:nvSpPr>
        <p:spPr>
          <a:xfrm>
            <a:off x="609599" y="5217500"/>
            <a:ext cx="381000" cy="381000"/>
          </a:xfrm>
          <a:custGeom>
            <a:avLst/>
            <a:gdLst/>
            <a:ahLst/>
            <a:cxnLst/>
            <a:rect l="l" t="t" r="r" b="b"/>
            <a:pathLst>
              <a:path w="381000" h="381000">
                <a:moveTo>
                  <a:pt x="190499" y="380999"/>
                </a:moveTo>
                <a:lnTo>
                  <a:pt x="144200" y="375288"/>
                </a:lnTo>
                <a:lnTo>
                  <a:pt x="100697" y="358507"/>
                </a:lnTo>
                <a:lnTo>
                  <a:pt x="62575" y="331659"/>
                </a:lnTo>
                <a:lnTo>
                  <a:pt x="32104" y="296335"/>
                </a:lnTo>
                <a:lnTo>
                  <a:pt x="11130" y="254666"/>
                </a:lnTo>
                <a:lnTo>
                  <a:pt x="915" y="209172"/>
                </a:lnTo>
                <a:lnTo>
                  <a:pt x="0" y="190499"/>
                </a:lnTo>
                <a:lnTo>
                  <a:pt x="228" y="181141"/>
                </a:lnTo>
                <a:lnTo>
                  <a:pt x="8200" y="135199"/>
                </a:lnTo>
                <a:lnTo>
                  <a:pt x="27095" y="92572"/>
                </a:lnTo>
                <a:lnTo>
                  <a:pt x="55796" y="55796"/>
                </a:lnTo>
                <a:lnTo>
                  <a:pt x="92572" y="27095"/>
                </a:lnTo>
                <a:lnTo>
                  <a:pt x="135200" y="8200"/>
                </a:lnTo>
                <a:lnTo>
                  <a:pt x="181141" y="228"/>
                </a:lnTo>
                <a:lnTo>
                  <a:pt x="190499" y="0"/>
                </a:lnTo>
                <a:lnTo>
                  <a:pt x="199858" y="228"/>
                </a:lnTo>
                <a:lnTo>
                  <a:pt x="245799" y="8200"/>
                </a:lnTo>
                <a:lnTo>
                  <a:pt x="288427" y="27095"/>
                </a:lnTo>
                <a:lnTo>
                  <a:pt x="325203" y="55796"/>
                </a:lnTo>
                <a:lnTo>
                  <a:pt x="353904" y="92572"/>
                </a:lnTo>
                <a:lnTo>
                  <a:pt x="372799" y="135199"/>
                </a:lnTo>
                <a:lnTo>
                  <a:pt x="380771" y="181141"/>
                </a:lnTo>
                <a:lnTo>
                  <a:pt x="380999" y="190499"/>
                </a:lnTo>
                <a:lnTo>
                  <a:pt x="380771" y="199858"/>
                </a:lnTo>
                <a:lnTo>
                  <a:pt x="372799" y="245799"/>
                </a:lnTo>
                <a:lnTo>
                  <a:pt x="353904" y="288426"/>
                </a:lnTo>
                <a:lnTo>
                  <a:pt x="325203" y="325203"/>
                </a:lnTo>
                <a:lnTo>
                  <a:pt x="288427" y="353903"/>
                </a:lnTo>
                <a:lnTo>
                  <a:pt x="245799" y="372798"/>
                </a:lnTo>
                <a:lnTo>
                  <a:pt x="199858" y="380771"/>
                </a:lnTo>
                <a:lnTo>
                  <a:pt x="190499" y="380999"/>
                </a:lnTo>
                <a:close/>
              </a:path>
            </a:pathLst>
          </a:custGeom>
          <a:solidFill>
            <a:srgbClr val="8B1537"/>
          </a:solidFill>
        </p:spPr>
        <p:txBody>
          <a:bodyPr wrap="square" lIns="0" tIns="0" rIns="0" bIns="0" rtlCol="0"/>
          <a:lstStyle/>
          <a:p>
            <a:endParaRPr sz="2400" kern="0">
              <a:solidFill>
                <a:sysClr val="windowText" lastClr="000000"/>
              </a:solidFill>
            </a:endParaRPr>
          </a:p>
        </p:txBody>
      </p:sp>
      <p:sp>
        <p:nvSpPr>
          <p:cNvPr id="20" name="object 20"/>
          <p:cNvSpPr txBox="1"/>
          <p:nvPr/>
        </p:nvSpPr>
        <p:spPr>
          <a:xfrm>
            <a:off x="732928" y="5255715"/>
            <a:ext cx="134620" cy="323807"/>
          </a:xfrm>
          <a:prstGeom prst="rect">
            <a:avLst/>
          </a:prstGeom>
        </p:spPr>
        <p:txBody>
          <a:bodyPr vert="horz" wrap="square" lIns="0" tIns="15875" rIns="0" bIns="0" rtlCol="0">
            <a:spAutoFit/>
          </a:bodyPr>
          <a:lstStyle/>
          <a:p>
            <a:pPr marL="12700">
              <a:spcBef>
                <a:spcPts val="125"/>
              </a:spcBef>
            </a:pPr>
            <a:r>
              <a:rPr sz="2000" b="1" kern="0" spc="-50" dirty="0">
                <a:solidFill>
                  <a:srgbClr val="FAF6F1"/>
                </a:solidFill>
                <a:latin typeface="Arial Nova"/>
                <a:cs typeface="Arial Nova"/>
              </a:rPr>
              <a:t>4</a:t>
            </a:r>
            <a:endParaRPr sz="2000" kern="0" dirty="0">
              <a:solidFill>
                <a:sysClr val="windowText" lastClr="000000"/>
              </a:solidFill>
              <a:latin typeface="Arial Nova"/>
              <a:cs typeface="Arial Nova"/>
            </a:endParaRPr>
          </a:p>
        </p:txBody>
      </p:sp>
      <p:sp>
        <p:nvSpPr>
          <p:cNvPr id="21" name="object 21"/>
          <p:cNvSpPr txBox="1"/>
          <p:nvPr/>
        </p:nvSpPr>
        <p:spPr>
          <a:xfrm>
            <a:off x="1130301" y="5088541"/>
            <a:ext cx="5963285" cy="924612"/>
          </a:xfrm>
          <a:prstGeom prst="rect">
            <a:avLst/>
          </a:prstGeom>
        </p:spPr>
        <p:txBody>
          <a:bodyPr vert="horz" wrap="square" lIns="0" tIns="36830" rIns="0" bIns="0" rtlCol="0">
            <a:spAutoFit/>
          </a:bodyPr>
          <a:lstStyle/>
          <a:p>
            <a:pPr marL="12700">
              <a:spcBef>
                <a:spcPts val="290"/>
              </a:spcBef>
            </a:pPr>
            <a:r>
              <a:rPr sz="2400" b="1" kern="0" spc="-200" dirty="0">
                <a:solidFill>
                  <a:srgbClr val="8B1537"/>
                </a:solidFill>
                <a:latin typeface="Merriweather"/>
                <a:cs typeface="Merriweather"/>
              </a:rPr>
              <a:t>Practice</a:t>
            </a:r>
            <a:r>
              <a:rPr sz="2400" b="1" kern="0" spc="-50" dirty="0">
                <a:solidFill>
                  <a:srgbClr val="8B1537"/>
                </a:solidFill>
                <a:latin typeface="Merriweather"/>
                <a:cs typeface="Merriweather"/>
              </a:rPr>
              <a:t> </a:t>
            </a:r>
            <a:r>
              <a:rPr sz="2400" b="1" kern="0" spc="-250" dirty="0">
                <a:solidFill>
                  <a:srgbClr val="8B1537"/>
                </a:solidFill>
                <a:latin typeface="Merriweather"/>
                <a:cs typeface="Merriweather"/>
              </a:rPr>
              <a:t>Emotion</a:t>
            </a:r>
            <a:r>
              <a:rPr sz="2400" b="1" kern="0" spc="-50" dirty="0">
                <a:solidFill>
                  <a:srgbClr val="8B1537"/>
                </a:solidFill>
                <a:latin typeface="Merriweather"/>
                <a:cs typeface="Merriweather"/>
              </a:rPr>
              <a:t> </a:t>
            </a:r>
            <a:r>
              <a:rPr sz="2400" b="1" kern="0" spc="-229" dirty="0">
                <a:solidFill>
                  <a:srgbClr val="8B1537"/>
                </a:solidFill>
                <a:latin typeface="Merriweather"/>
                <a:cs typeface="Merriweather"/>
              </a:rPr>
              <a:t>Coaching</a:t>
            </a:r>
            <a:r>
              <a:rPr sz="2400" b="1" kern="0" spc="-50" dirty="0">
                <a:solidFill>
                  <a:srgbClr val="8B1537"/>
                </a:solidFill>
                <a:latin typeface="Merriweather"/>
                <a:cs typeface="Merriweather"/>
              </a:rPr>
              <a:t> </a:t>
            </a:r>
            <a:r>
              <a:rPr sz="2400" b="1" kern="0" spc="-120" dirty="0">
                <a:solidFill>
                  <a:srgbClr val="8B1537"/>
                </a:solidFill>
                <a:latin typeface="Merriweather"/>
                <a:cs typeface="Merriweather"/>
              </a:rPr>
              <a:t>Techniques</a:t>
            </a:r>
            <a:endParaRPr sz="2400" kern="0" dirty="0">
              <a:solidFill>
                <a:sysClr val="windowText" lastClr="000000"/>
              </a:solidFill>
              <a:latin typeface="Merriweather"/>
              <a:cs typeface="Merriweather"/>
            </a:endParaRPr>
          </a:p>
          <a:p>
            <a:pPr marL="12700">
              <a:spcBef>
                <a:spcPts val="155"/>
              </a:spcBef>
            </a:pPr>
            <a:r>
              <a:rPr sz="1600" kern="0" spc="-90" dirty="0">
                <a:solidFill>
                  <a:srgbClr val="374050"/>
                </a:solidFill>
                <a:latin typeface="Open Sans"/>
                <a:cs typeface="Open Sans"/>
              </a:rPr>
              <a:t>Develop</a:t>
            </a:r>
            <a:r>
              <a:rPr sz="1600" kern="0" spc="-20" dirty="0">
                <a:solidFill>
                  <a:srgbClr val="374050"/>
                </a:solidFill>
                <a:latin typeface="Open Sans"/>
                <a:cs typeface="Open Sans"/>
              </a:rPr>
              <a:t> </a:t>
            </a:r>
            <a:r>
              <a:rPr sz="1600" kern="0" spc="-95" dirty="0">
                <a:solidFill>
                  <a:srgbClr val="374050"/>
                </a:solidFill>
                <a:latin typeface="Open Sans"/>
                <a:cs typeface="Open Sans"/>
              </a:rPr>
              <a:t>"Palm</a:t>
            </a:r>
            <a:r>
              <a:rPr sz="1600" kern="0" spc="-20" dirty="0">
                <a:solidFill>
                  <a:srgbClr val="374050"/>
                </a:solidFill>
                <a:latin typeface="Open Sans"/>
                <a:cs typeface="Open Sans"/>
              </a:rPr>
              <a:t> </a:t>
            </a:r>
            <a:r>
              <a:rPr sz="1600" kern="0" spc="-85" dirty="0">
                <a:solidFill>
                  <a:srgbClr val="374050"/>
                </a:solidFill>
                <a:latin typeface="Open Sans"/>
                <a:cs typeface="Open Sans"/>
              </a:rPr>
              <a:t>Tree"</a:t>
            </a:r>
            <a:r>
              <a:rPr sz="1600" kern="0" spc="-20" dirty="0">
                <a:solidFill>
                  <a:srgbClr val="374050"/>
                </a:solidFill>
                <a:latin typeface="Open Sans"/>
                <a:cs typeface="Open Sans"/>
              </a:rPr>
              <a:t> </a:t>
            </a:r>
            <a:r>
              <a:rPr sz="1600" kern="0" spc="-85" dirty="0">
                <a:solidFill>
                  <a:srgbClr val="374050"/>
                </a:solidFill>
                <a:latin typeface="Open Sans"/>
                <a:cs typeface="Open Sans"/>
              </a:rPr>
              <a:t>coping</a:t>
            </a:r>
            <a:r>
              <a:rPr sz="1600" kern="0" spc="-15" dirty="0">
                <a:solidFill>
                  <a:srgbClr val="374050"/>
                </a:solidFill>
                <a:latin typeface="Open Sans"/>
                <a:cs typeface="Open Sans"/>
              </a:rPr>
              <a:t> </a:t>
            </a:r>
            <a:r>
              <a:rPr sz="1600" kern="0" spc="-65" dirty="0">
                <a:solidFill>
                  <a:srgbClr val="374050"/>
                </a:solidFill>
                <a:latin typeface="Open Sans"/>
                <a:cs typeface="Open Sans"/>
              </a:rPr>
              <a:t>skills</a:t>
            </a:r>
            <a:r>
              <a:rPr sz="1600" kern="0" spc="-20" dirty="0">
                <a:solidFill>
                  <a:srgbClr val="374050"/>
                </a:solidFill>
                <a:latin typeface="Open Sans"/>
                <a:cs typeface="Open Sans"/>
              </a:rPr>
              <a:t> </a:t>
            </a:r>
            <a:r>
              <a:rPr sz="1600" kern="0" spc="-80" dirty="0">
                <a:solidFill>
                  <a:srgbClr val="374050"/>
                </a:solidFill>
                <a:latin typeface="Open Sans"/>
                <a:cs typeface="Open Sans"/>
              </a:rPr>
              <a:t>to</a:t>
            </a:r>
            <a:r>
              <a:rPr sz="1600" kern="0" spc="-20" dirty="0">
                <a:solidFill>
                  <a:srgbClr val="374050"/>
                </a:solidFill>
                <a:latin typeface="Open Sans"/>
                <a:cs typeface="Open Sans"/>
              </a:rPr>
              <a:t> </a:t>
            </a:r>
            <a:r>
              <a:rPr sz="1600" kern="0" spc="-90" dirty="0">
                <a:solidFill>
                  <a:srgbClr val="374050"/>
                </a:solidFill>
                <a:latin typeface="Open Sans"/>
                <a:cs typeface="Open Sans"/>
              </a:rPr>
              <a:t>respond</a:t>
            </a:r>
            <a:r>
              <a:rPr sz="1600" kern="0" spc="-15" dirty="0">
                <a:solidFill>
                  <a:srgbClr val="374050"/>
                </a:solidFill>
                <a:latin typeface="Open Sans"/>
                <a:cs typeface="Open Sans"/>
              </a:rPr>
              <a:t> </a:t>
            </a:r>
            <a:r>
              <a:rPr sz="1600" kern="0" spc="-75" dirty="0">
                <a:solidFill>
                  <a:srgbClr val="374050"/>
                </a:solidFill>
                <a:latin typeface="Open Sans"/>
                <a:cs typeface="Open Sans"/>
              </a:rPr>
              <a:t>rather</a:t>
            </a:r>
            <a:r>
              <a:rPr sz="1600" kern="0" spc="-20" dirty="0">
                <a:solidFill>
                  <a:srgbClr val="374050"/>
                </a:solidFill>
                <a:latin typeface="Open Sans"/>
                <a:cs typeface="Open Sans"/>
              </a:rPr>
              <a:t> </a:t>
            </a:r>
            <a:r>
              <a:rPr sz="1600" kern="0" spc="-90" dirty="0">
                <a:solidFill>
                  <a:srgbClr val="374050"/>
                </a:solidFill>
                <a:latin typeface="Open Sans"/>
                <a:cs typeface="Open Sans"/>
              </a:rPr>
              <a:t>than</a:t>
            </a:r>
            <a:r>
              <a:rPr sz="1600" kern="0" spc="-20" dirty="0">
                <a:solidFill>
                  <a:srgbClr val="374050"/>
                </a:solidFill>
                <a:latin typeface="Open Sans"/>
                <a:cs typeface="Open Sans"/>
              </a:rPr>
              <a:t> </a:t>
            </a:r>
            <a:r>
              <a:rPr sz="1600" kern="0" spc="-80" dirty="0">
                <a:solidFill>
                  <a:srgbClr val="374050"/>
                </a:solidFill>
                <a:latin typeface="Open Sans"/>
                <a:cs typeface="Open Sans"/>
              </a:rPr>
              <a:t>react</a:t>
            </a:r>
            <a:r>
              <a:rPr sz="1600" kern="0" spc="-15" dirty="0">
                <a:solidFill>
                  <a:srgbClr val="374050"/>
                </a:solidFill>
                <a:latin typeface="Open Sans"/>
                <a:cs typeface="Open Sans"/>
              </a:rPr>
              <a:t> </a:t>
            </a:r>
            <a:r>
              <a:rPr sz="1600" kern="0" spc="-80" dirty="0">
                <a:solidFill>
                  <a:srgbClr val="374050"/>
                </a:solidFill>
                <a:latin typeface="Open Sans"/>
                <a:cs typeface="Open Sans"/>
              </a:rPr>
              <a:t>to</a:t>
            </a:r>
            <a:r>
              <a:rPr sz="1600" kern="0" spc="-20" dirty="0">
                <a:solidFill>
                  <a:srgbClr val="374050"/>
                </a:solidFill>
                <a:latin typeface="Open Sans"/>
                <a:cs typeface="Open Sans"/>
              </a:rPr>
              <a:t> </a:t>
            </a:r>
            <a:r>
              <a:rPr sz="1600" kern="0" spc="-85" dirty="0">
                <a:solidFill>
                  <a:srgbClr val="374050"/>
                </a:solidFill>
                <a:latin typeface="Open Sans"/>
                <a:cs typeface="Open Sans"/>
              </a:rPr>
              <a:t>emotional</a:t>
            </a:r>
            <a:r>
              <a:rPr sz="1600" kern="0" spc="-20" dirty="0">
                <a:solidFill>
                  <a:srgbClr val="374050"/>
                </a:solidFill>
                <a:latin typeface="Open Sans"/>
                <a:cs typeface="Open Sans"/>
              </a:rPr>
              <a:t> </a:t>
            </a:r>
            <a:r>
              <a:rPr sz="1600" kern="0" spc="-30" dirty="0">
                <a:solidFill>
                  <a:srgbClr val="374050"/>
                </a:solidFill>
                <a:latin typeface="Open Sans"/>
                <a:cs typeface="Open Sans"/>
              </a:rPr>
              <a:t>triggers</a:t>
            </a:r>
            <a:endParaRPr sz="1600" kern="0" dirty="0">
              <a:solidFill>
                <a:sysClr val="windowText" lastClr="000000"/>
              </a:solidFill>
              <a:latin typeface="Open Sans"/>
              <a:cs typeface="Open Sans"/>
            </a:endParaRPr>
          </a:p>
        </p:txBody>
      </p:sp>
      <p:pic>
        <p:nvPicPr>
          <p:cNvPr id="7" name="object 10">
            <a:extLst>
              <a:ext uri="{FF2B5EF4-FFF2-40B4-BE49-F238E27FC236}">
                <a16:creationId xmlns:a16="http://schemas.microsoft.com/office/drawing/2014/main" id="{2F6067CD-B852-C562-5A27-350AC5642313}"/>
              </a:ext>
            </a:extLst>
          </p:cNvPr>
          <p:cNvPicPr/>
          <p:nvPr/>
        </p:nvPicPr>
        <p:blipFill>
          <a:blip r:embed="rId3" cstate="print"/>
          <a:stretch>
            <a:fillRect/>
          </a:stretch>
        </p:blipFill>
        <p:spPr>
          <a:xfrm>
            <a:off x="10572750" y="286545"/>
            <a:ext cx="1333499" cy="133349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C856521-E028-9051-4075-4FBF6099590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4D7CF43-A408-EE79-5388-A28599215CCD}"/>
              </a:ext>
            </a:extLst>
          </p:cNvPr>
          <p:cNvSpPr/>
          <p:nvPr/>
        </p:nvSpPr>
        <p:spPr>
          <a:xfrm>
            <a:off x="1" y="794"/>
            <a:ext cx="12191999" cy="6847840"/>
          </a:xfrm>
          <a:custGeom>
            <a:avLst/>
            <a:gdLst/>
            <a:ahLst/>
            <a:cxnLst/>
            <a:rect l="l" t="t" r="r" b="b"/>
            <a:pathLst>
              <a:path w="10741025" h="6847840">
                <a:moveTo>
                  <a:pt x="10740798" y="6847259"/>
                </a:moveTo>
                <a:lnTo>
                  <a:pt x="0" y="6847259"/>
                </a:lnTo>
                <a:lnTo>
                  <a:pt x="0" y="0"/>
                </a:lnTo>
                <a:lnTo>
                  <a:pt x="10740798" y="0"/>
                </a:lnTo>
                <a:lnTo>
                  <a:pt x="10740798" y="6847259"/>
                </a:lnTo>
                <a:close/>
              </a:path>
            </a:pathLst>
          </a:custGeom>
          <a:solidFill>
            <a:srgbClr val="FAF6F1"/>
          </a:solidFill>
        </p:spPr>
        <p:txBody>
          <a:bodyPr wrap="square" lIns="0" tIns="0" rIns="0" bIns="0" rtlCol="0"/>
          <a:lstStyle/>
          <a:p>
            <a:endParaRPr kern="0">
              <a:solidFill>
                <a:sysClr val="windowText" lastClr="000000"/>
              </a:solidFill>
            </a:endParaRPr>
          </a:p>
        </p:txBody>
      </p:sp>
      <p:grpSp>
        <p:nvGrpSpPr>
          <p:cNvPr id="3" name="object 3">
            <a:extLst>
              <a:ext uri="{FF2B5EF4-FFF2-40B4-BE49-F238E27FC236}">
                <a16:creationId xmlns:a16="http://schemas.microsoft.com/office/drawing/2014/main" id="{2B96CD37-FC3A-5553-552E-1FC95FE76A4A}"/>
              </a:ext>
            </a:extLst>
          </p:cNvPr>
          <p:cNvGrpSpPr/>
          <p:nvPr/>
        </p:nvGrpSpPr>
        <p:grpSpPr>
          <a:xfrm>
            <a:off x="537039" y="1880434"/>
            <a:ext cx="11011714" cy="973455"/>
            <a:chOff x="537039" y="1879639"/>
            <a:chExt cx="9667240" cy="973455"/>
          </a:xfrm>
        </p:grpSpPr>
        <p:sp>
          <p:nvSpPr>
            <p:cNvPr id="4" name="object 4">
              <a:extLst>
                <a:ext uri="{FF2B5EF4-FFF2-40B4-BE49-F238E27FC236}">
                  <a16:creationId xmlns:a16="http://schemas.microsoft.com/office/drawing/2014/main" id="{9558819D-3F39-33E2-E4DF-592D780BEDDA}"/>
                </a:ext>
              </a:extLst>
            </p:cNvPr>
            <p:cNvSpPr/>
            <p:nvPr/>
          </p:nvSpPr>
          <p:spPr>
            <a:xfrm>
              <a:off x="558017" y="1879639"/>
              <a:ext cx="9646285" cy="973455"/>
            </a:xfrm>
            <a:custGeom>
              <a:avLst/>
              <a:gdLst/>
              <a:ahLst/>
              <a:cxnLst/>
              <a:rect l="l" t="t" r="r" b="b"/>
              <a:pathLst>
                <a:path w="9646285" h="973455">
                  <a:moveTo>
                    <a:pt x="9583018" y="973384"/>
                  </a:moveTo>
                  <a:lnTo>
                    <a:pt x="43121" y="973384"/>
                  </a:lnTo>
                  <a:lnTo>
                    <a:pt x="40120" y="972954"/>
                  </a:lnTo>
                  <a:lnTo>
                    <a:pt x="9461" y="947214"/>
                  </a:lnTo>
                  <a:lnTo>
                    <a:pt x="0" y="910662"/>
                  </a:lnTo>
                  <a:lnTo>
                    <a:pt x="0" y="906254"/>
                  </a:lnTo>
                  <a:lnTo>
                    <a:pt x="0" y="62722"/>
                  </a:lnTo>
                  <a:lnTo>
                    <a:pt x="11374" y="22778"/>
                  </a:lnTo>
                  <a:lnTo>
                    <a:pt x="43121" y="0"/>
                  </a:lnTo>
                  <a:lnTo>
                    <a:pt x="9583018" y="0"/>
                  </a:lnTo>
                  <a:lnTo>
                    <a:pt x="9619569" y="13762"/>
                  </a:lnTo>
                  <a:lnTo>
                    <a:pt x="9642315" y="45512"/>
                  </a:lnTo>
                  <a:lnTo>
                    <a:pt x="9645739" y="62722"/>
                  </a:lnTo>
                  <a:lnTo>
                    <a:pt x="9645739" y="910662"/>
                  </a:lnTo>
                  <a:lnTo>
                    <a:pt x="9631977" y="947214"/>
                  </a:lnTo>
                  <a:lnTo>
                    <a:pt x="9600227" y="969961"/>
                  </a:lnTo>
                  <a:lnTo>
                    <a:pt x="9587383" y="972954"/>
                  </a:lnTo>
                  <a:lnTo>
                    <a:pt x="9583018" y="973384"/>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5" name="object 5">
              <a:extLst>
                <a:ext uri="{FF2B5EF4-FFF2-40B4-BE49-F238E27FC236}">
                  <a16:creationId xmlns:a16="http://schemas.microsoft.com/office/drawing/2014/main" id="{DD50FE7D-DE74-1BFA-1787-1F883EDD8AD2}"/>
                </a:ext>
              </a:extLst>
            </p:cNvPr>
            <p:cNvSpPr/>
            <p:nvPr/>
          </p:nvSpPr>
          <p:spPr>
            <a:xfrm>
              <a:off x="537039" y="1879817"/>
              <a:ext cx="63500" cy="973455"/>
            </a:xfrm>
            <a:custGeom>
              <a:avLst/>
              <a:gdLst/>
              <a:ahLst/>
              <a:cxnLst/>
              <a:rect l="l" t="t" r="r" b="b"/>
              <a:pathLst>
                <a:path w="63500" h="973455">
                  <a:moveTo>
                    <a:pt x="63457" y="973030"/>
                  </a:moveTo>
                  <a:lnTo>
                    <a:pt x="24563" y="957995"/>
                  </a:lnTo>
                  <a:lnTo>
                    <a:pt x="2874" y="925535"/>
                  </a:lnTo>
                  <a:lnTo>
                    <a:pt x="0" y="906077"/>
                  </a:lnTo>
                  <a:lnTo>
                    <a:pt x="0" y="66952"/>
                  </a:lnTo>
                  <a:lnTo>
                    <a:pt x="11302" y="29649"/>
                  </a:lnTo>
                  <a:lnTo>
                    <a:pt x="41440" y="4932"/>
                  </a:lnTo>
                  <a:lnTo>
                    <a:pt x="63457" y="0"/>
                  </a:lnTo>
                  <a:lnTo>
                    <a:pt x="60580" y="1525"/>
                  </a:lnTo>
                  <a:lnTo>
                    <a:pt x="54412" y="8339"/>
                  </a:lnTo>
                  <a:lnTo>
                    <a:pt x="43034" y="47494"/>
                  </a:lnTo>
                  <a:lnTo>
                    <a:pt x="42076" y="60339"/>
                  </a:lnTo>
                  <a:lnTo>
                    <a:pt x="42076" y="912690"/>
                  </a:lnTo>
                  <a:lnTo>
                    <a:pt x="51689" y="959839"/>
                  </a:lnTo>
                  <a:lnTo>
                    <a:pt x="60580" y="971504"/>
                  </a:lnTo>
                  <a:lnTo>
                    <a:pt x="63457" y="973030"/>
                  </a:lnTo>
                  <a:close/>
                </a:path>
              </a:pathLst>
            </a:custGeom>
            <a:solidFill>
              <a:srgbClr val="8B1537"/>
            </a:solidFill>
          </p:spPr>
          <p:txBody>
            <a:bodyPr wrap="square" lIns="0" tIns="0" rIns="0" bIns="0" rtlCol="0"/>
            <a:lstStyle/>
            <a:p>
              <a:endParaRPr kern="0">
                <a:solidFill>
                  <a:sysClr val="windowText" lastClr="000000"/>
                </a:solidFill>
              </a:endParaRPr>
            </a:p>
          </p:txBody>
        </p:sp>
      </p:grpSp>
      <p:grpSp>
        <p:nvGrpSpPr>
          <p:cNvPr id="6" name="object 6">
            <a:extLst>
              <a:ext uri="{FF2B5EF4-FFF2-40B4-BE49-F238E27FC236}">
                <a16:creationId xmlns:a16="http://schemas.microsoft.com/office/drawing/2014/main" id="{90657340-8CB5-429D-0AC0-74AA9A9E7B93}"/>
              </a:ext>
            </a:extLst>
          </p:cNvPr>
          <p:cNvGrpSpPr/>
          <p:nvPr/>
        </p:nvGrpSpPr>
        <p:grpSpPr>
          <a:xfrm>
            <a:off x="536789" y="5555552"/>
            <a:ext cx="11011989" cy="756285"/>
            <a:chOff x="536790" y="5554757"/>
            <a:chExt cx="9667240" cy="756285"/>
          </a:xfrm>
        </p:grpSpPr>
        <p:sp>
          <p:nvSpPr>
            <p:cNvPr id="7" name="object 7">
              <a:extLst>
                <a:ext uri="{FF2B5EF4-FFF2-40B4-BE49-F238E27FC236}">
                  <a16:creationId xmlns:a16="http://schemas.microsoft.com/office/drawing/2014/main" id="{C43215B6-0DE9-8DFE-9572-F9B531FE763A}"/>
                </a:ext>
              </a:extLst>
            </p:cNvPr>
            <p:cNvSpPr/>
            <p:nvPr/>
          </p:nvSpPr>
          <p:spPr>
            <a:xfrm>
              <a:off x="541235" y="5559202"/>
              <a:ext cx="9658350" cy="747395"/>
            </a:xfrm>
            <a:custGeom>
              <a:avLst/>
              <a:gdLst/>
              <a:ahLst/>
              <a:cxnLst/>
              <a:rect l="l" t="t" r="r" b="b"/>
              <a:pathLst>
                <a:path w="9658350" h="747395">
                  <a:moveTo>
                    <a:pt x="9599525" y="746820"/>
                  </a:moveTo>
                  <a:lnTo>
                    <a:pt x="58801" y="746820"/>
                  </a:lnTo>
                  <a:lnTo>
                    <a:pt x="54709" y="746417"/>
                  </a:lnTo>
                  <a:lnTo>
                    <a:pt x="15510" y="725466"/>
                  </a:lnTo>
                  <a:lnTo>
                    <a:pt x="0" y="688019"/>
                  </a:lnTo>
                  <a:lnTo>
                    <a:pt x="0" y="683886"/>
                  </a:lnTo>
                  <a:lnTo>
                    <a:pt x="0" y="58801"/>
                  </a:lnTo>
                  <a:lnTo>
                    <a:pt x="15510" y="21354"/>
                  </a:lnTo>
                  <a:lnTo>
                    <a:pt x="54709" y="403"/>
                  </a:lnTo>
                  <a:lnTo>
                    <a:pt x="58801" y="0"/>
                  </a:lnTo>
                  <a:lnTo>
                    <a:pt x="9599525" y="0"/>
                  </a:lnTo>
                  <a:lnTo>
                    <a:pt x="9636971" y="15510"/>
                  </a:lnTo>
                  <a:lnTo>
                    <a:pt x="9657924" y="54709"/>
                  </a:lnTo>
                  <a:lnTo>
                    <a:pt x="9658327" y="58801"/>
                  </a:lnTo>
                  <a:lnTo>
                    <a:pt x="9658327" y="688019"/>
                  </a:lnTo>
                  <a:lnTo>
                    <a:pt x="9642815" y="725466"/>
                  </a:lnTo>
                  <a:lnTo>
                    <a:pt x="9603617" y="746417"/>
                  </a:lnTo>
                  <a:lnTo>
                    <a:pt x="9599525" y="746820"/>
                  </a:lnTo>
                  <a:close/>
                </a:path>
              </a:pathLst>
            </a:custGeom>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dirty="0">
                <a:solidFill>
                  <a:sysClr val="windowText" lastClr="000000"/>
                </a:solidFill>
              </a:endParaRPr>
            </a:p>
          </p:txBody>
        </p:sp>
        <p:sp>
          <p:nvSpPr>
            <p:cNvPr id="8" name="object 8">
              <a:extLst>
                <a:ext uri="{FF2B5EF4-FFF2-40B4-BE49-F238E27FC236}">
                  <a16:creationId xmlns:a16="http://schemas.microsoft.com/office/drawing/2014/main" id="{66C9C296-65A2-7616-467D-08DC58632B87}"/>
                </a:ext>
              </a:extLst>
            </p:cNvPr>
            <p:cNvSpPr/>
            <p:nvPr/>
          </p:nvSpPr>
          <p:spPr>
            <a:xfrm>
              <a:off x="541235" y="5559202"/>
              <a:ext cx="9658350" cy="747395"/>
            </a:xfrm>
            <a:custGeom>
              <a:avLst/>
              <a:gdLst/>
              <a:ahLst/>
              <a:cxnLst/>
              <a:rect l="l" t="t" r="r" b="b"/>
              <a:pathLst>
                <a:path w="9658350" h="747395">
                  <a:moveTo>
                    <a:pt x="0" y="683886"/>
                  </a:moveTo>
                  <a:lnTo>
                    <a:pt x="0" y="62934"/>
                  </a:lnTo>
                  <a:lnTo>
                    <a:pt x="0" y="58801"/>
                  </a:lnTo>
                  <a:lnTo>
                    <a:pt x="403" y="54709"/>
                  </a:lnTo>
                  <a:lnTo>
                    <a:pt x="1209" y="50656"/>
                  </a:lnTo>
                  <a:lnTo>
                    <a:pt x="2015" y="46603"/>
                  </a:lnTo>
                  <a:lnTo>
                    <a:pt x="3209" y="42667"/>
                  </a:lnTo>
                  <a:lnTo>
                    <a:pt x="4790" y="38849"/>
                  </a:lnTo>
                  <a:lnTo>
                    <a:pt x="6371" y="35031"/>
                  </a:lnTo>
                  <a:lnTo>
                    <a:pt x="8310" y="31405"/>
                  </a:lnTo>
                  <a:lnTo>
                    <a:pt x="10606" y="27969"/>
                  </a:lnTo>
                  <a:lnTo>
                    <a:pt x="12902" y="24533"/>
                  </a:lnTo>
                  <a:lnTo>
                    <a:pt x="15510" y="21354"/>
                  </a:lnTo>
                  <a:lnTo>
                    <a:pt x="18432" y="18432"/>
                  </a:lnTo>
                  <a:lnTo>
                    <a:pt x="21355" y="15510"/>
                  </a:lnTo>
                  <a:lnTo>
                    <a:pt x="24533" y="12901"/>
                  </a:lnTo>
                  <a:lnTo>
                    <a:pt x="27969" y="10605"/>
                  </a:lnTo>
                  <a:lnTo>
                    <a:pt x="31405" y="8309"/>
                  </a:lnTo>
                  <a:lnTo>
                    <a:pt x="35032" y="6371"/>
                  </a:lnTo>
                  <a:lnTo>
                    <a:pt x="38850" y="4789"/>
                  </a:lnTo>
                  <a:lnTo>
                    <a:pt x="42668" y="3208"/>
                  </a:lnTo>
                  <a:lnTo>
                    <a:pt x="46603" y="2014"/>
                  </a:lnTo>
                  <a:lnTo>
                    <a:pt x="50656" y="1209"/>
                  </a:lnTo>
                  <a:lnTo>
                    <a:pt x="54709" y="403"/>
                  </a:lnTo>
                  <a:lnTo>
                    <a:pt x="58801" y="0"/>
                  </a:lnTo>
                  <a:lnTo>
                    <a:pt x="62934" y="0"/>
                  </a:lnTo>
                  <a:lnTo>
                    <a:pt x="9595393" y="0"/>
                  </a:lnTo>
                  <a:lnTo>
                    <a:pt x="9599525" y="0"/>
                  </a:lnTo>
                  <a:lnTo>
                    <a:pt x="9603617" y="403"/>
                  </a:lnTo>
                  <a:lnTo>
                    <a:pt x="9607670" y="1209"/>
                  </a:lnTo>
                  <a:lnTo>
                    <a:pt x="9611724" y="2014"/>
                  </a:lnTo>
                  <a:lnTo>
                    <a:pt x="9645424" y="24533"/>
                  </a:lnTo>
                  <a:lnTo>
                    <a:pt x="9647719" y="27969"/>
                  </a:lnTo>
                  <a:lnTo>
                    <a:pt x="9650015" y="31405"/>
                  </a:lnTo>
                  <a:lnTo>
                    <a:pt x="9651954" y="35031"/>
                  </a:lnTo>
                  <a:lnTo>
                    <a:pt x="9653534" y="38849"/>
                  </a:lnTo>
                  <a:lnTo>
                    <a:pt x="9655116" y="42667"/>
                  </a:lnTo>
                  <a:lnTo>
                    <a:pt x="9656310" y="46603"/>
                  </a:lnTo>
                  <a:lnTo>
                    <a:pt x="9657117" y="50656"/>
                  </a:lnTo>
                  <a:lnTo>
                    <a:pt x="9657924" y="54709"/>
                  </a:lnTo>
                  <a:lnTo>
                    <a:pt x="9658327" y="58801"/>
                  </a:lnTo>
                  <a:lnTo>
                    <a:pt x="9658327" y="62934"/>
                  </a:lnTo>
                  <a:lnTo>
                    <a:pt x="9658327" y="683886"/>
                  </a:lnTo>
                  <a:lnTo>
                    <a:pt x="9658327" y="688019"/>
                  </a:lnTo>
                  <a:lnTo>
                    <a:pt x="9657924" y="692112"/>
                  </a:lnTo>
                  <a:lnTo>
                    <a:pt x="9657117" y="696164"/>
                  </a:lnTo>
                  <a:lnTo>
                    <a:pt x="9656310" y="700217"/>
                  </a:lnTo>
                  <a:lnTo>
                    <a:pt x="9655116" y="704152"/>
                  </a:lnTo>
                  <a:lnTo>
                    <a:pt x="9653534" y="707970"/>
                  </a:lnTo>
                  <a:lnTo>
                    <a:pt x="9651954" y="711787"/>
                  </a:lnTo>
                  <a:lnTo>
                    <a:pt x="9623293" y="740448"/>
                  </a:lnTo>
                  <a:lnTo>
                    <a:pt x="9607670" y="745610"/>
                  </a:lnTo>
                  <a:lnTo>
                    <a:pt x="9603617" y="746417"/>
                  </a:lnTo>
                  <a:lnTo>
                    <a:pt x="9599525" y="746820"/>
                  </a:lnTo>
                  <a:lnTo>
                    <a:pt x="9595393" y="746821"/>
                  </a:lnTo>
                  <a:lnTo>
                    <a:pt x="62934" y="746821"/>
                  </a:lnTo>
                  <a:lnTo>
                    <a:pt x="58801" y="746820"/>
                  </a:lnTo>
                  <a:lnTo>
                    <a:pt x="54709" y="746417"/>
                  </a:lnTo>
                  <a:lnTo>
                    <a:pt x="50656" y="745610"/>
                  </a:lnTo>
                  <a:lnTo>
                    <a:pt x="46603" y="744804"/>
                  </a:lnTo>
                  <a:lnTo>
                    <a:pt x="42668" y="743610"/>
                  </a:lnTo>
                  <a:lnTo>
                    <a:pt x="38850" y="742029"/>
                  </a:lnTo>
                  <a:lnTo>
                    <a:pt x="35032" y="740448"/>
                  </a:lnTo>
                  <a:lnTo>
                    <a:pt x="31405" y="738509"/>
                  </a:lnTo>
                  <a:lnTo>
                    <a:pt x="27969" y="736213"/>
                  </a:lnTo>
                  <a:lnTo>
                    <a:pt x="24533" y="733918"/>
                  </a:lnTo>
                  <a:lnTo>
                    <a:pt x="21355" y="731309"/>
                  </a:lnTo>
                  <a:lnTo>
                    <a:pt x="18432" y="728387"/>
                  </a:lnTo>
                  <a:lnTo>
                    <a:pt x="15510" y="725466"/>
                  </a:lnTo>
                  <a:lnTo>
                    <a:pt x="0" y="688019"/>
                  </a:lnTo>
                  <a:lnTo>
                    <a:pt x="0" y="683886"/>
                  </a:lnTo>
                  <a:close/>
                </a:path>
              </a:pathLst>
            </a:custGeom>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a:solidFill>
                  <a:sysClr val="windowText" lastClr="000000"/>
                </a:solidFill>
              </a:endParaRPr>
            </a:p>
          </p:txBody>
        </p:sp>
      </p:grpSp>
      <p:sp>
        <p:nvSpPr>
          <p:cNvPr id="9" name="object 9">
            <a:extLst>
              <a:ext uri="{FF2B5EF4-FFF2-40B4-BE49-F238E27FC236}">
                <a16:creationId xmlns:a16="http://schemas.microsoft.com/office/drawing/2014/main" id="{D6FACC02-3AFB-5D95-9EC8-B3173E5A6C3F}"/>
              </a:ext>
            </a:extLst>
          </p:cNvPr>
          <p:cNvSpPr txBox="1">
            <a:spLocks noGrp="1"/>
          </p:cNvSpPr>
          <p:nvPr>
            <p:ph type="title"/>
          </p:nvPr>
        </p:nvSpPr>
        <p:spPr>
          <a:xfrm>
            <a:off x="444500" y="327322"/>
            <a:ext cx="6344284" cy="559464"/>
          </a:xfrm>
          <a:prstGeom prst="rect">
            <a:avLst/>
          </a:prstGeom>
        </p:spPr>
        <p:txBody>
          <a:bodyPr vert="horz" wrap="square" lIns="0" tIns="104473" rIns="0" bIns="0" rtlCol="0">
            <a:spAutoFit/>
          </a:bodyPr>
          <a:lstStyle/>
          <a:p>
            <a:pPr marL="92075">
              <a:spcBef>
                <a:spcPts val="130"/>
              </a:spcBef>
            </a:pPr>
            <a:r>
              <a:rPr lang="en-US" sz="2950" spc="-360" dirty="0"/>
              <a:t>Understanding</a:t>
            </a:r>
            <a:r>
              <a:rPr lang="en-US" sz="2950" spc="-140" dirty="0"/>
              <a:t> </a:t>
            </a:r>
            <a:r>
              <a:rPr lang="en-US" sz="2900" spc="-280" dirty="0">
                <a:solidFill>
                  <a:schemeClr val="tx2"/>
                </a:solidFill>
                <a:latin typeface="Tahoma"/>
                <a:cs typeface="Tahoma"/>
              </a:rPr>
              <a:t>Anxiety</a:t>
            </a:r>
            <a:endParaRPr lang="en-US" sz="2900" dirty="0">
              <a:solidFill>
                <a:schemeClr val="tx2"/>
              </a:solidFill>
              <a:latin typeface="Tahoma"/>
              <a:cs typeface="Tahoma"/>
            </a:endParaRPr>
          </a:p>
        </p:txBody>
      </p:sp>
      <p:sp>
        <p:nvSpPr>
          <p:cNvPr id="10" name="object 10">
            <a:extLst>
              <a:ext uri="{FF2B5EF4-FFF2-40B4-BE49-F238E27FC236}">
                <a16:creationId xmlns:a16="http://schemas.microsoft.com/office/drawing/2014/main" id="{975C623B-844C-6CBC-5924-2E5F885A944E}"/>
              </a:ext>
            </a:extLst>
          </p:cNvPr>
          <p:cNvSpPr txBox="1"/>
          <p:nvPr/>
        </p:nvSpPr>
        <p:spPr>
          <a:xfrm>
            <a:off x="524339" y="979730"/>
            <a:ext cx="2667000" cy="325755"/>
          </a:xfrm>
          <a:prstGeom prst="rect">
            <a:avLst/>
          </a:prstGeom>
        </p:spPr>
        <p:txBody>
          <a:bodyPr vert="horz" wrap="square" lIns="0" tIns="15240" rIns="0" bIns="0" rtlCol="0">
            <a:spAutoFit/>
          </a:bodyPr>
          <a:lstStyle/>
          <a:p>
            <a:pPr marL="12700">
              <a:spcBef>
                <a:spcPts val="120"/>
              </a:spcBef>
            </a:pPr>
            <a:r>
              <a:rPr sz="1950" kern="0" spc="-245" dirty="0">
                <a:solidFill>
                  <a:srgbClr val="374050"/>
                </a:solidFill>
                <a:latin typeface="Merriweather Light"/>
                <a:cs typeface="Merriweather Light"/>
              </a:rPr>
              <a:t>Key</a:t>
            </a:r>
            <a:r>
              <a:rPr sz="1950" kern="0" spc="-65" dirty="0">
                <a:solidFill>
                  <a:srgbClr val="374050"/>
                </a:solidFill>
                <a:latin typeface="Merriweather Light"/>
                <a:cs typeface="Merriweather Light"/>
              </a:rPr>
              <a:t> </a:t>
            </a:r>
            <a:r>
              <a:rPr sz="1950" kern="0" spc="-200" dirty="0">
                <a:solidFill>
                  <a:srgbClr val="374050"/>
                </a:solidFill>
                <a:latin typeface="Merriweather Light"/>
                <a:cs typeface="Merriweather Light"/>
              </a:rPr>
              <a:t>Definitions</a:t>
            </a:r>
            <a:r>
              <a:rPr sz="1950" kern="0" spc="-65" dirty="0">
                <a:solidFill>
                  <a:srgbClr val="374050"/>
                </a:solidFill>
                <a:latin typeface="Merriweather Light"/>
                <a:cs typeface="Merriweather Light"/>
              </a:rPr>
              <a:t> </a:t>
            </a:r>
            <a:r>
              <a:rPr sz="1950" kern="0" spc="-265" dirty="0">
                <a:solidFill>
                  <a:srgbClr val="374050"/>
                </a:solidFill>
                <a:latin typeface="Merriweather Light"/>
                <a:cs typeface="Merriweather Light"/>
              </a:rPr>
              <a:t>&amp;</a:t>
            </a:r>
            <a:r>
              <a:rPr sz="1950" kern="0" spc="-60" dirty="0">
                <a:solidFill>
                  <a:srgbClr val="374050"/>
                </a:solidFill>
                <a:latin typeface="Merriweather Light"/>
                <a:cs typeface="Merriweather Light"/>
              </a:rPr>
              <a:t> </a:t>
            </a:r>
            <a:r>
              <a:rPr sz="1950" kern="0" spc="-200" dirty="0">
                <a:solidFill>
                  <a:srgbClr val="374050"/>
                </a:solidFill>
                <a:latin typeface="Merriweather Light"/>
                <a:cs typeface="Merriweather Light"/>
              </a:rPr>
              <a:t>Concepts</a:t>
            </a:r>
            <a:endParaRPr sz="1950" kern="0" dirty="0">
              <a:solidFill>
                <a:sysClr val="windowText" lastClr="000000"/>
              </a:solidFill>
              <a:latin typeface="Merriweather Light"/>
              <a:cs typeface="Merriweather Light"/>
            </a:endParaRPr>
          </a:p>
        </p:txBody>
      </p:sp>
      <p:sp>
        <p:nvSpPr>
          <p:cNvPr id="11" name="object 11">
            <a:extLst>
              <a:ext uri="{FF2B5EF4-FFF2-40B4-BE49-F238E27FC236}">
                <a16:creationId xmlns:a16="http://schemas.microsoft.com/office/drawing/2014/main" id="{FAD49414-3204-AC5D-5F21-D7BFE3134D5D}"/>
              </a:ext>
            </a:extLst>
          </p:cNvPr>
          <p:cNvSpPr txBox="1"/>
          <p:nvPr/>
        </p:nvSpPr>
        <p:spPr>
          <a:xfrm>
            <a:off x="524340" y="1489044"/>
            <a:ext cx="3860165" cy="176329"/>
          </a:xfrm>
          <a:prstGeom prst="rect">
            <a:avLst/>
          </a:prstGeom>
        </p:spPr>
        <p:txBody>
          <a:bodyPr vert="horz" wrap="square" lIns="0" tIns="14604" rIns="0" bIns="0" rtlCol="0">
            <a:spAutoFit/>
          </a:bodyPr>
          <a:lstStyle/>
          <a:p>
            <a:pPr marL="12700">
              <a:spcBef>
                <a:spcPts val="114"/>
              </a:spcBef>
            </a:pPr>
            <a:r>
              <a:rPr sz="1050" i="1" kern="0" spc="-95" dirty="0">
                <a:solidFill>
                  <a:srgbClr val="666666"/>
                </a:solidFill>
                <a:latin typeface="Lucida Sans"/>
                <a:cs typeface="Lucida Sans"/>
              </a:rPr>
              <a:t>Based</a:t>
            </a:r>
            <a:r>
              <a:rPr sz="1050" i="1" kern="0" spc="-75" dirty="0">
                <a:solidFill>
                  <a:srgbClr val="666666"/>
                </a:solidFill>
                <a:latin typeface="Lucida Sans"/>
                <a:cs typeface="Lucida Sans"/>
              </a:rPr>
              <a:t> </a:t>
            </a:r>
            <a:r>
              <a:rPr sz="1050" i="1" kern="0" spc="-95" dirty="0">
                <a:solidFill>
                  <a:srgbClr val="666666"/>
                </a:solidFill>
                <a:latin typeface="Lucida Sans"/>
                <a:cs typeface="Lucida Sans"/>
              </a:rPr>
              <a:t>on</a:t>
            </a:r>
            <a:r>
              <a:rPr sz="1050" i="1" kern="0" spc="-75" dirty="0">
                <a:solidFill>
                  <a:srgbClr val="666666"/>
                </a:solidFill>
                <a:latin typeface="Lucida Sans"/>
                <a:cs typeface="Lucida Sans"/>
              </a:rPr>
              <a:t> </a:t>
            </a:r>
            <a:r>
              <a:rPr sz="1050" i="1" kern="0" spc="-125" dirty="0">
                <a:solidFill>
                  <a:srgbClr val="666666"/>
                </a:solidFill>
                <a:latin typeface="Lucida Sans"/>
                <a:cs typeface="Lucida Sans"/>
              </a:rPr>
              <a:t>work</a:t>
            </a:r>
            <a:r>
              <a:rPr sz="1050" i="1" kern="0" spc="-75" dirty="0">
                <a:solidFill>
                  <a:srgbClr val="666666"/>
                </a:solidFill>
                <a:latin typeface="Lucida Sans"/>
                <a:cs typeface="Lucida Sans"/>
              </a:rPr>
              <a:t> </a:t>
            </a:r>
            <a:r>
              <a:rPr sz="1050" i="1" kern="0" spc="-125" dirty="0">
                <a:solidFill>
                  <a:srgbClr val="666666"/>
                </a:solidFill>
                <a:latin typeface="Lucida Sans"/>
                <a:cs typeface="Lucida Sans"/>
              </a:rPr>
              <a:t>by</a:t>
            </a:r>
            <a:r>
              <a:rPr sz="1050" i="1" kern="0" spc="-75" dirty="0">
                <a:solidFill>
                  <a:srgbClr val="666666"/>
                </a:solidFill>
                <a:latin typeface="Lucida Sans"/>
                <a:cs typeface="Lucida Sans"/>
              </a:rPr>
              <a:t> </a:t>
            </a:r>
            <a:r>
              <a:rPr sz="1050" i="1" kern="0" spc="-130" dirty="0">
                <a:solidFill>
                  <a:srgbClr val="666666"/>
                </a:solidFill>
                <a:latin typeface="Lucida Sans"/>
                <a:cs typeface="Lucida Sans"/>
              </a:rPr>
              <a:t>Dr.</a:t>
            </a:r>
            <a:r>
              <a:rPr sz="1050" i="1" kern="0" spc="-75" dirty="0">
                <a:solidFill>
                  <a:srgbClr val="666666"/>
                </a:solidFill>
                <a:latin typeface="Lucida Sans"/>
                <a:cs typeface="Lucida Sans"/>
              </a:rPr>
              <a:t> </a:t>
            </a:r>
            <a:r>
              <a:rPr sz="1050" i="1" kern="0" spc="-125" dirty="0">
                <a:solidFill>
                  <a:srgbClr val="666666"/>
                </a:solidFill>
                <a:latin typeface="Lucida Sans"/>
                <a:cs typeface="Lucida Sans"/>
              </a:rPr>
              <a:t>Andrea</a:t>
            </a:r>
            <a:r>
              <a:rPr sz="1050" i="1" kern="0" spc="-75" dirty="0">
                <a:solidFill>
                  <a:srgbClr val="666666"/>
                </a:solidFill>
                <a:latin typeface="Lucida Sans"/>
                <a:cs typeface="Lucida Sans"/>
              </a:rPr>
              <a:t> </a:t>
            </a:r>
            <a:r>
              <a:rPr sz="1050" i="1" kern="0" spc="-95" dirty="0">
                <a:solidFill>
                  <a:srgbClr val="666666"/>
                </a:solidFill>
                <a:latin typeface="Lucida Sans"/>
                <a:cs typeface="Lucida Sans"/>
              </a:rPr>
              <a:t>M.</a:t>
            </a:r>
            <a:r>
              <a:rPr sz="1050" i="1" kern="0" spc="-75" dirty="0">
                <a:solidFill>
                  <a:srgbClr val="666666"/>
                </a:solidFill>
                <a:latin typeface="Lucida Sans"/>
                <a:cs typeface="Lucida Sans"/>
              </a:rPr>
              <a:t> </a:t>
            </a:r>
            <a:r>
              <a:rPr sz="1050" i="1" kern="0" spc="-114" dirty="0">
                <a:solidFill>
                  <a:srgbClr val="666666"/>
                </a:solidFill>
                <a:latin typeface="Lucida Sans"/>
                <a:cs typeface="Lucida Sans"/>
              </a:rPr>
              <a:t>Kulberg</a:t>
            </a:r>
            <a:r>
              <a:rPr sz="1050" i="1" kern="0" spc="-75" dirty="0">
                <a:solidFill>
                  <a:srgbClr val="666666"/>
                </a:solidFill>
                <a:latin typeface="Lucida Sans"/>
                <a:cs typeface="Lucida Sans"/>
              </a:rPr>
              <a:t> </a:t>
            </a:r>
            <a:r>
              <a:rPr sz="1050" i="1" kern="0" spc="-110" dirty="0">
                <a:solidFill>
                  <a:srgbClr val="666666"/>
                </a:solidFill>
                <a:latin typeface="Lucida Sans"/>
                <a:cs typeface="Lucida Sans"/>
              </a:rPr>
              <a:t>PhD</a:t>
            </a:r>
            <a:r>
              <a:rPr sz="1050" i="1" kern="0" spc="-75" dirty="0">
                <a:solidFill>
                  <a:srgbClr val="666666"/>
                </a:solidFill>
                <a:latin typeface="Lucida Sans"/>
                <a:cs typeface="Lucida Sans"/>
              </a:rPr>
              <a:t> </a:t>
            </a:r>
            <a:r>
              <a:rPr sz="1050" i="1" kern="0" spc="-55" dirty="0">
                <a:solidFill>
                  <a:srgbClr val="666666"/>
                </a:solidFill>
                <a:latin typeface="Lucida Sans"/>
                <a:cs typeface="Lucida Sans"/>
              </a:rPr>
              <a:t>-</a:t>
            </a:r>
            <a:r>
              <a:rPr sz="1050" i="1" kern="0" spc="-75" dirty="0">
                <a:solidFill>
                  <a:srgbClr val="666666"/>
                </a:solidFill>
                <a:latin typeface="Lucida Sans"/>
                <a:cs typeface="Lucida Sans"/>
              </a:rPr>
              <a:t> </a:t>
            </a:r>
            <a:r>
              <a:rPr sz="1050" i="1" kern="0" spc="-95" dirty="0">
                <a:solidFill>
                  <a:srgbClr val="666666"/>
                </a:solidFill>
                <a:latin typeface="Lucida Sans"/>
                <a:cs typeface="Lucida Sans"/>
                <a:hlinkClick r:id="rId2"/>
              </a:rPr>
              <a:t>www.anxietyexperts.com</a:t>
            </a:r>
            <a:endParaRPr sz="1050" kern="0">
              <a:solidFill>
                <a:sysClr val="windowText" lastClr="000000"/>
              </a:solidFill>
              <a:latin typeface="Lucida Sans"/>
              <a:cs typeface="Lucida Sans"/>
            </a:endParaRPr>
          </a:p>
        </p:txBody>
      </p:sp>
      <p:sp>
        <p:nvSpPr>
          <p:cNvPr id="12" name="object 12">
            <a:extLst>
              <a:ext uri="{FF2B5EF4-FFF2-40B4-BE49-F238E27FC236}">
                <a16:creationId xmlns:a16="http://schemas.microsoft.com/office/drawing/2014/main" id="{B2FE078E-864D-6A2F-D16B-95E4C0674DF1}"/>
              </a:ext>
            </a:extLst>
          </p:cNvPr>
          <p:cNvSpPr txBox="1"/>
          <p:nvPr/>
        </p:nvSpPr>
        <p:spPr>
          <a:xfrm>
            <a:off x="767686" y="1870214"/>
            <a:ext cx="7062470" cy="928459"/>
          </a:xfrm>
          <a:prstGeom prst="rect">
            <a:avLst/>
          </a:prstGeom>
        </p:spPr>
        <p:txBody>
          <a:bodyPr vert="horz" wrap="square" lIns="0" tIns="165100" rIns="0" bIns="0" rtlCol="0">
            <a:spAutoFit/>
          </a:bodyPr>
          <a:lstStyle/>
          <a:p>
            <a:pPr marL="12700">
              <a:spcBef>
                <a:spcPts val="1300"/>
              </a:spcBef>
            </a:pPr>
            <a:r>
              <a:rPr lang="en-US" sz="2400" b="1" kern="0" spc="-295" dirty="0">
                <a:solidFill>
                  <a:srgbClr val="8B1537"/>
                </a:solidFill>
                <a:latin typeface="Merriweather"/>
                <a:cs typeface="Merriweather"/>
              </a:rPr>
              <a:t>What</a:t>
            </a:r>
            <a:r>
              <a:rPr lang="en-US" sz="2400" b="1" kern="0" spc="-95" dirty="0">
                <a:solidFill>
                  <a:srgbClr val="8B1537"/>
                </a:solidFill>
                <a:latin typeface="Merriweather"/>
                <a:cs typeface="Merriweather"/>
              </a:rPr>
              <a:t> </a:t>
            </a:r>
            <a:r>
              <a:rPr lang="en-US" sz="2400" b="1" kern="0" spc="-204" dirty="0">
                <a:solidFill>
                  <a:srgbClr val="8B1537"/>
                </a:solidFill>
                <a:latin typeface="Merriweather"/>
                <a:cs typeface="Merriweather"/>
              </a:rPr>
              <a:t>is</a:t>
            </a:r>
            <a:r>
              <a:rPr lang="en-US" sz="2400" b="1" kern="0" spc="-95" dirty="0">
                <a:solidFill>
                  <a:srgbClr val="8B1537"/>
                </a:solidFill>
                <a:latin typeface="Merriweather"/>
                <a:cs typeface="Merriweather"/>
              </a:rPr>
              <a:t> </a:t>
            </a:r>
            <a:r>
              <a:rPr lang="en-US" sz="2400" b="1" kern="0" spc="-125" dirty="0">
                <a:solidFill>
                  <a:srgbClr val="8B1537"/>
                </a:solidFill>
                <a:latin typeface="Merriweather"/>
                <a:cs typeface="Merriweather"/>
              </a:rPr>
              <a:t>Anxiety?</a:t>
            </a:r>
            <a:endParaRPr lang="en-US" sz="2400" kern="0" dirty="0">
              <a:solidFill>
                <a:sysClr val="windowText" lastClr="000000"/>
              </a:solidFill>
              <a:latin typeface="Merriweather"/>
              <a:cs typeface="Merriweather"/>
            </a:endParaRPr>
          </a:p>
          <a:p>
            <a:pPr marL="12700">
              <a:spcBef>
                <a:spcPts val="944"/>
              </a:spcBef>
            </a:pPr>
            <a:r>
              <a:rPr lang="en-US" kern="0" spc="-85" dirty="0">
                <a:solidFill>
                  <a:srgbClr val="374050"/>
                </a:solidFill>
                <a:latin typeface="Noto Kufi Arabic"/>
                <a:cs typeface="Noto Kufi Arabic"/>
              </a:rPr>
              <a:t>Try and define Anxiety.</a:t>
            </a:r>
            <a:endParaRPr lang="en-US" kern="0" dirty="0">
              <a:solidFill>
                <a:sysClr val="windowText" lastClr="000000"/>
              </a:solidFill>
              <a:latin typeface="Noto Kufi Arabic"/>
              <a:cs typeface="Noto Kufi Arabic"/>
            </a:endParaRPr>
          </a:p>
        </p:txBody>
      </p:sp>
      <p:grpSp>
        <p:nvGrpSpPr>
          <p:cNvPr id="13" name="object 13">
            <a:extLst>
              <a:ext uri="{FF2B5EF4-FFF2-40B4-BE49-F238E27FC236}">
                <a16:creationId xmlns:a16="http://schemas.microsoft.com/office/drawing/2014/main" id="{D2BB9078-446B-CB11-6A88-0514D4C7E369}"/>
              </a:ext>
            </a:extLst>
          </p:cNvPr>
          <p:cNvGrpSpPr/>
          <p:nvPr/>
        </p:nvGrpSpPr>
        <p:grpSpPr>
          <a:xfrm>
            <a:off x="537039" y="3055209"/>
            <a:ext cx="4733290" cy="2299335"/>
            <a:chOff x="537039" y="3054414"/>
            <a:chExt cx="4733290" cy="2299335"/>
          </a:xfrm>
        </p:grpSpPr>
        <p:sp>
          <p:nvSpPr>
            <p:cNvPr id="14" name="object 14">
              <a:extLst>
                <a:ext uri="{FF2B5EF4-FFF2-40B4-BE49-F238E27FC236}">
                  <a16:creationId xmlns:a16="http://schemas.microsoft.com/office/drawing/2014/main" id="{DD0733A7-6D5A-3223-8879-A2F72B992774}"/>
                </a:ext>
              </a:extLst>
            </p:cNvPr>
            <p:cNvSpPr/>
            <p:nvPr/>
          </p:nvSpPr>
          <p:spPr>
            <a:xfrm>
              <a:off x="537039" y="3054414"/>
              <a:ext cx="4733290" cy="2299335"/>
            </a:xfrm>
            <a:custGeom>
              <a:avLst/>
              <a:gdLst/>
              <a:ahLst/>
              <a:cxnLst/>
              <a:rect l="l" t="t" r="r" b="b"/>
              <a:pathLst>
                <a:path w="4733290" h="2299335">
                  <a:moveTo>
                    <a:pt x="4669941" y="2299201"/>
                  </a:moveTo>
                  <a:lnTo>
                    <a:pt x="62722" y="2299201"/>
                  </a:lnTo>
                  <a:lnTo>
                    <a:pt x="58356" y="2298772"/>
                  </a:lnTo>
                  <a:lnTo>
                    <a:pt x="22778" y="2282656"/>
                  </a:lnTo>
                  <a:lnTo>
                    <a:pt x="2149" y="2249491"/>
                  </a:lnTo>
                  <a:lnTo>
                    <a:pt x="0" y="2236479"/>
                  </a:lnTo>
                  <a:lnTo>
                    <a:pt x="0" y="2232072"/>
                  </a:lnTo>
                  <a:lnTo>
                    <a:pt x="0" y="62722"/>
                  </a:lnTo>
                  <a:lnTo>
                    <a:pt x="13762" y="26169"/>
                  </a:lnTo>
                  <a:lnTo>
                    <a:pt x="45512" y="3423"/>
                  </a:lnTo>
                  <a:lnTo>
                    <a:pt x="62722" y="0"/>
                  </a:lnTo>
                  <a:lnTo>
                    <a:pt x="4669941" y="0"/>
                  </a:lnTo>
                  <a:lnTo>
                    <a:pt x="4706494" y="13761"/>
                  </a:lnTo>
                  <a:lnTo>
                    <a:pt x="4729240" y="45512"/>
                  </a:lnTo>
                  <a:lnTo>
                    <a:pt x="4732664" y="62722"/>
                  </a:lnTo>
                  <a:lnTo>
                    <a:pt x="4732664" y="2236479"/>
                  </a:lnTo>
                  <a:lnTo>
                    <a:pt x="4718901" y="2273032"/>
                  </a:lnTo>
                  <a:lnTo>
                    <a:pt x="4687151" y="2295778"/>
                  </a:lnTo>
                  <a:lnTo>
                    <a:pt x="4674307" y="2298772"/>
                  </a:lnTo>
                  <a:lnTo>
                    <a:pt x="4669941" y="2299201"/>
                  </a:lnTo>
                  <a:close/>
                </a:path>
              </a:pathLst>
            </a:custGeom>
            <a:solidFill>
              <a:srgbClr val="FFFFFF"/>
            </a:solidFill>
          </p:spPr>
          <p:txBody>
            <a:bodyPr wrap="square" lIns="0" tIns="0" rIns="0" bIns="0" rtlCol="0"/>
            <a:lstStyle/>
            <a:p>
              <a:endParaRPr kern="0" dirty="0">
                <a:solidFill>
                  <a:sysClr val="windowText" lastClr="000000"/>
                </a:solidFill>
              </a:endParaRPr>
            </a:p>
          </p:txBody>
        </p:sp>
        <p:sp>
          <p:nvSpPr>
            <p:cNvPr id="15" name="object 15">
              <a:extLst>
                <a:ext uri="{FF2B5EF4-FFF2-40B4-BE49-F238E27FC236}">
                  <a16:creationId xmlns:a16="http://schemas.microsoft.com/office/drawing/2014/main" id="{ED37D882-1B1E-875D-A3C9-76C32166F5F8}"/>
                </a:ext>
              </a:extLst>
            </p:cNvPr>
            <p:cNvSpPr/>
            <p:nvPr/>
          </p:nvSpPr>
          <p:spPr>
            <a:xfrm>
              <a:off x="704862" y="3960672"/>
              <a:ext cx="4397375" cy="621030"/>
            </a:xfrm>
            <a:custGeom>
              <a:avLst/>
              <a:gdLst/>
              <a:ahLst/>
              <a:cxnLst/>
              <a:rect l="l" t="t" r="r" b="b"/>
              <a:pathLst>
                <a:path w="4397375" h="621029">
                  <a:moveTo>
                    <a:pt x="4397006" y="612559"/>
                  </a:moveTo>
                  <a:lnTo>
                    <a:pt x="2198497" y="612559"/>
                  </a:lnTo>
                  <a:lnTo>
                    <a:pt x="0" y="612559"/>
                  </a:lnTo>
                  <a:lnTo>
                    <a:pt x="0" y="620953"/>
                  </a:lnTo>
                  <a:lnTo>
                    <a:pt x="2198497" y="620953"/>
                  </a:lnTo>
                  <a:lnTo>
                    <a:pt x="4397006" y="620953"/>
                  </a:lnTo>
                  <a:lnTo>
                    <a:pt x="4397006" y="612559"/>
                  </a:lnTo>
                  <a:close/>
                </a:path>
                <a:path w="4397375" h="621029">
                  <a:moveTo>
                    <a:pt x="4397006" y="0"/>
                  </a:moveTo>
                  <a:lnTo>
                    <a:pt x="2198497" y="0"/>
                  </a:lnTo>
                  <a:lnTo>
                    <a:pt x="0" y="0"/>
                  </a:lnTo>
                  <a:lnTo>
                    <a:pt x="0" y="8394"/>
                  </a:lnTo>
                  <a:lnTo>
                    <a:pt x="2198497" y="8394"/>
                  </a:lnTo>
                  <a:lnTo>
                    <a:pt x="4397006" y="8394"/>
                  </a:lnTo>
                  <a:lnTo>
                    <a:pt x="4397006" y="0"/>
                  </a:lnTo>
                  <a:close/>
                </a:path>
              </a:pathLst>
            </a:custGeom>
            <a:solidFill>
              <a:srgbClr val="E4E7EB"/>
            </a:solidFill>
          </p:spPr>
          <p:txBody>
            <a:bodyPr wrap="square" lIns="0" tIns="0" rIns="0" bIns="0" rtlCol="0"/>
            <a:lstStyle/>
            <a:p>
              <a:endParaRPr kern="0">
                <a:solidFill>
                  <a:sysClr val="windowText" lastClr="000000"/>
                </a:solidFill>
              </a:endParaRPr>
            </a:p>
          </p:txBody>
        </p:sp>
      </p:grpSp>
      <p:sp>
        <p:nvSpPr>
          <p:cNvPr id="16" name="object 16">
            <a:extLst>
              <a:ext uri="{FF2B5EF4-FFF2-40B4-BE49-F238E27FC236}">
                <a16:creationId xmlns:a16="http://schemas.microsoft.com/office/drawing/2014/main" id="{99245C2A-BAA3-36F3-9403-62A47AC77325}"/>
              </a:ext>
            </a:extLst>
          </p:cNvPr>
          <p:cNvSpPr txBox="1"/>
          <p:nvPr/>
        </p:nvSpPr>
        <p:spPr>
          <a:xfrm>
            <a:off x="692165" y="3162644"/>
            <a:ext cx="1349375" cy="294640"/>
          </a:xfrm>
          <a:prstGeom prst="rect">
            <a:avLst/>
          </a:prstGeom>
        </p:spPr>
        <p:txBody>
          <a:bodyPr vert="horz" wrap="square" lIns="0" tIns="13970" rIns="0" bIns="0" rtlCol="0">
            <a:spAutoFit/>
          </a:bodyPr>
          <a:lstStyle/>
          <a:p>
            <a:pPr marL="12700">
              <a:spcBef>
                <a:spcPts val="110"/>
              </a:spcBef>
            </a:pPr>
            <a:r>
              <a:rPr sz="1750" b="1" kern="0" spc="-245" dirty="0">
                <a:solidFill>
                  <a:srgbClr val="8B1537"/>
                </a:solidFill>
                <a:latin typeface="Merriweather"/>
                <a:cs typeface="Merriweather"/>
              </a:rPr>
              <a:t>Anxiety</a:t>
            </a:r>
            <a:r>
              <a:rPr sz="1750" b="1" kern="0" spc="-70" dirty="0">
                <a:solidFill>
                  <a:srgbClr val="8B1537"/>
                </a:solidFill>
                <a:latin typeface="Merriweather"/>
                <a:cs typeface="Merriweather"/>
              </a:rPr>
              <a:t> </a:t>
            </a:r>
            <a:r>
              <a:rPr sz="1750" b="1" kern="0" spc="-215" dirty="0">
                <a:solidFill>
                  <a:srgbClr val="8B1537"/>
                </a:solidFill>
                <a:latin typeface="Merriweather"/>
                <a:cs typeface="Merriweather"/>
              </a:rPr>
              <a:t>vs.</a:t>
            </a:r>
            <a:r>
              <a:rPr sz="1750" b="1" kern="0" spc="-70" dirty="0">
                <a:solidFill>
                  <a:srgbClr val="8B1537"/>
                </a:solidFill>
                <a:latin typeface="Merriweather"/>
                <a:cs typeface="Merriweather"/>
              </a:rPr>
              <a:t> </a:t>
            </a:r>
            <a:r>
              <a:rPr sz="1750" b="1" kern="0" spc="-285" dirty="0">
                <a:solidFill>
                  <a:srgbClr val="8B1537"/>
                </a:solidFill>
                <a:latin typeface="Merriweather"/>
                <a:cs typeface="Merriweather"/>
              </a:rPr>
              <a:t>Fear</a:t>
            </a:r>
            <a:endParaRPr sz="1750" kern="0">
              <a:solidFill>
                <a:sysClr val="windowText" lastClr="000000"/>
              </a:solidFill>
              <a:latin typeface="Merriweather"/>
              <a:cs typeface="Merriweather"/>
            </a:endParaRPr>
          </a:p>
        </p:txBody>
      </p:sp>
      <p:sp>
        <p:nvSpPr>
          <p:cNvPr id="17" name="object 17">
            <a:extLst>
              <a:ext uri="{FF2B5EF4-FFF2-40B4-BE49-F238E27FC236}">
                <a16:creationId xmlns:a16="http://schemas.microsoft.com/office/drawing/2014/main" id="{9E66E351-4EDA-DE58-B595-24E827BD3E07}"/>
              </a:ext>
            </a:extLst>
          </p:cNvPr>
          <p:cNvSpPr txBox="1"/>
          <p:nvPr/>
        </p:nvSpPr>
        <p:spPr>
          <a:xfrm>
            <a:off x="826425" y="3645169"/>
            <a:ext cx="513715" cy="197490"/>
          </a:xfrm>
          <a:prstGeom prst="rect">
            <a:avLst/>
          </a:prstGeom>
        </p:spPr>
        <p:txBody>
          <a:bodyPr vert="horz" wrap="square" lIns="0" tIns="12700" rIns="0" bIns="0" rtlCol="0">
            <a:spAutoFit/>
          </a:bodyPr>
          <a:lstStyle/>
          <a:p>
            <a:pPr marL="12700">
              <a:spcBef>
                <a:spcPts val="100"/>
              </a:spcBef>
            </a:pPr>
            <a:r>
              <a:rPr sz="1200" b="1" kern="0" spc="-65" dirty="0">
                <a:solidFill>
                  <a:schemeClr val="tx2"/>
                </a:solidFill>
                <a:latin typeface="Open Sans Semibold"/>
                <a:cs typeface="Open Sans Semibold"/>
              </a:rPr>
              <a:t>Anxiety</a:t>
            </a:r>
            <a:endParaRPr sz="1200" kern="0" dirty="0">
              <a:solidFill>
                <a:schemeClr val="tx2"/>
              </a:solidFill>
              <a:latin typeface="Open Sans Semibold"/>
              <a:cs typeface="Open Sans Semibold"/>
            </a:endParaRPr>
          </a:p>
        </p:txBody>
      </p:sp>
      <p:sp>
        <p:nvSpPr>
          <p:cNvPr id="18" name="object 18">
            <a:extLst>
              <a:ext uri="{FF2B5EF4-FFF2-40B4-BE49-F238E27FC236}">
                <a16:creationId xmlns:a16="http://schemas.microsoft.com/office/drawing/2014/main" id="{759535B7-7AF4-FDB9-3680-7212BBE5192F}"/>
              </a:ext>
            </a:extLst>
          </p:cNvPr>
          <p:cNvSpPr txBox="1"/>
          <p:nvPr/>
        </p:nvSpPr>
        <p:spPr>
          <a:xfrm>
            <a:off x="3024933" y="3652352"/>
            <a:ext cx="310515" cy="189154"/>
          </a:xfrm>
          <a:prstGeom prst="rect">
            <a:avLst/>
          </a:prstGeom>
        </p:spPr>
        <p:txBody>
          <a:bodyPr vert="horz" wrap="square" lIns="0" tIns="12065" rIns="0" bIns="0" rtlCol="0">
            <a:spAutoFit/>
          </a:bodyPr>
          <a:lstStyle/>
          <a:p>
            <a:pPr marL="12700">
              <a:spcBef>
                <a:spcPts val="95"/>
              </a:spcBef>
            </a:pPr>
            <a:r>
              <a:rPr sz="1150" b="1" kern="0" spc="-45" dirty="0">
                <a:solidFill>
                  <a:srgbClr val="8B1537"/>
                </a:solidFill>
                <a:latin typeface="Open Sans Semibold"/>
                <a:cs typeface="Open Sans Semibold"/>
              </a:rPr>
              <a:t>Fear</a:t>
            </a:r>
            <a:endParaRPr sz="1150" kern="0">
              <a:solidFill>
                <a:sysClr val="windowText" lastClr="000000"/>
              </a:solidFill>
              <a:latin typeface="Open Sans Semibold"/>
              <a:cs typeface="Open Sans Semibold"/>
            </a:endParaRPr>
          </a:p>
        </p:txBody>
      </p:sp>
      <p:grpSp>
        <p:nvGrpSpPr>
          <p:cNvPr id="23" name="object 23">
            <a:extLst>
              <a:ext uri="{FF2B5EF4-FFF2-40B4-BE49-F238E27FC236}">
                <a16:creationId xmlns:a16="http://schemas.microsoft.com/office/drawing/2014/main" id="{A6358965-13FA-7090-5C7D-5A47854C52BD}"/>
              </a:ext>
            </a:extLst>
          </p:cNvPr>
          <p:cNvGrpSpPr/>
          <p:nvPr/>
        </p:nvGrpSpPr>
        <p:grpSpPr>
          <a:xfrm>
            <a:off x="5471092" y="3055209"/>
            <a:ext cx="6077687" cy="2299335"/>
            <a:chOff x="5471093" y="3054414"/>
            <a:chExt cx="4733290" cy="2299335"/>
          </a:xfrm>
        </p:grpSpPr>
        <p:sp>
          <p:nvSpPr>
            <p:cNvPr id="24" name="object 24">
              <a:extLst>
                <a:ext uri="{FF2B5EF4-FFF2-40B4-BE49-F238E27FC236}">
                  <a16:creationId xmlns:a16="http://schemas.microsoft.com/office/drawing/2014/main" id="{91A9D649-CC62-FABB-FE85-C911EA96A675}"/>
                </a:ext>
              </a:extLst>
            </p:cNvPr>
            <p:cNvSpPr/>
            <p:nvPr/>
          </p:nvSpPr>
          <p:spPr>
            <a:xfrm>
              <a:off x="5471093" y="3054414"/>
              <a:ext cx="4733290" cy="2299335"/>
            </a:xfrm>
            <a:custGeom>
              <a:avLst/>
              <a:gdLst/>
              <a:ahLst/>
              <a:cxnLst/>
              <a:rect l="l" t="t" r="r" b="b"/>
              <a:pathLst>
                <a:path w="4733290" h="2299335">
                  <a:moveTo>
                    <a:pt x="4669942" y="2299201"/>
                  </a:moveTo>
                  <a:lnTo>
                    <a:pt x="62722" y="2299201"/>
                  </a:lnTo>
                  <a:lnTo>
                    <a:pt x="58356" y="2298772"/>
                  </a:lnTo>
                  <a:lnTo>
                    <a:pt x="22778" y="2282656"/>
                  </a:lnTo>
                  <a:lnTo>
                    <a:pt x="2149" y="2249491"/>
                  </a:lnTo>
                  <a:lnTo>
                    <a:pt x="0" y="2236479"/>
                  </a:lnTo>
                  <a:lnTo>
                    <a:pt x="0" y="2232072"/>
                  </a:lnTo>
                  <a:lnTo>
                    <a:pt x="0" y="62722"/>
                  </a:lnTo>
                  <a:lnTo>
                    <a:pt x="13761" y="26169"/>
                  </a:lnTo>
                  <a:lnTo>
                    <a:pt x="45512" y="3423"/>
                  </a:lnTo>
                  <a:lnTo>
                    <a:pt x="62722" y="0"/>
                  </a:lnTo>
                  <a:lnTo>
                    <a:pt x="4669942" y="0"/>
                  </a:lnTo>
                  <a:lnTo>
                    <a:pt x="4706493" y="13761"/>
                  </a:lnTo>
                  <a:lnTo>
                    <a:pt x="4729239" y="45512"/>
                  </a:lnTo>
                  <a:lnTo>
                    <a:pt x="4732663" y="62722"/>
                  </a:lnTo>
                  <a:lnTo>
                    <a:pt x="4732663" y="2236479"/>
                  </a:lnTo>
                  <a:lnTo>
                    <a:pt x="4718901" y="2273032"/>
                  </a:lnTo>
                  <a:lnTo>
                    <a:pt x="4687151" y="2295778"/>
                  </a:lnTo>
                  <a:lnTo>
                    <a:pt x="4674307" y="2298772"/>
                  </a:lnTo>
                  <a:lnTo>
                    <a:pt x="4669942" y="2299201"/>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25" name="object 25">
              <a:extLst>
                <a:ext uri="{FF2B5EF4-FFF2-40B4-BE49-F238E27FC236}">
                  <a16:creationId xmlns:a16="http://schemas.microsoft.com/office/drawing/2014/main" id="{6C0DDC6A-5699-17D6-5144-9EEA409EBDBE}"/>
                </a:ext>
              </a:extLst>
            </p:cNvPr>
            <p:cNvSpPr/>
            <p:nvPr/>
          </p:nvSpPr>
          <p:spPr>
            <a:xfrm>
              <a:off x="5638914" y="3960672"/>
              <a:ext cx="4397375" cy="621030"/>
            </a:xfrm>
            <a:custGeom>
              <a:avLst/>
              <a:gdLst/>
              <a:ahLst/>
              <a:cxnLst/>
              <a:rect l="l" t="t" r="r" b="b"/>
              <a:pathLst>
                <a:path w="4397375" h="621029">
                  <a:moveTo>
                    <a:pt x="4397019" y="612559"/>
                  </a:moveTo>
                  <a:lnTo>
                    <a:pt x="2198509" y="612559"/>
                  </a:lnTo>
                  <a:lnTo>
                    <a:pt x="0" y="612559"/>
                  </a:lnTo>
                  <a:lnTo>
                    <a:pt x="0" y="620953"/>
                  </a:lnTo>
                  <a:lnTo>
                    <a:pt x="2198509" y="620953"/>
                  </a:lnTo>
                  <a:lnTo>
                    <a:pt x="4397019" y="620953"/>
                  </a:lnTo>
                  <a:lnTo>
                    <a:pt x="4397019" y="612559"/>
                  </a:lnTo>
                  <a:close/>
                </a:path>
                <a:path w="4397375" h="621029">
                  <a:moveTo>
                    <a:pt x="4397019" y="0"/>
                  </a:moveTo>
                  <a:lnTo>
                    <a:pt x="2198509" y="0"/>
                  </a:lnTo>
                  <a:lnTo>
                    <a:pt x="0" y="0"/>
                  </a:lnTo>
                  <a:lnTo>
                    <a:pt x="0" y="8394"/>
                  </a:lnTo>
                  <a:lnTo>
                    <a:pt x="2198509" y="8394"/>
                  </a:lnTo>
                  <a:lnTo>
                    <a:pt x="4397019" y="8394"/>
                  </a:lnTo>
                  <a:lnTo>
                    <a:pt x="4397019" y="0"/>
                  </a:lnTo>
                  <a:close/>
                </a:path>
              </a:pathLst>
            </a:custGeom>
            <a:solidFill>
              <a:srgbClr val="E4E7EB"/>
            </a:solidFill>
          </p:spPr>
          <p:txBody>
            <a:bodyPr wrap="square" lIns="0" tIns="0" rIns="0" bIns="0" rtlCol="0"/>
            <a:lstStyle/>
            <a:p>
              <a:endParaRPr kern="0">
                <a:solidFill>
                  <a:sysClr val="windowText" lastClr="000000"/>
                </a:solidFill>
              </a:endParaRPr>
            </a:p>
          </p:txBody>
        </p:sp>
      </p:grpSp>
      <p:sp>
        <p:nvSpPr>
          <p:cNvPr id="26" name="object 26">
            <a:extLst>
              <a:ext uri="{FF2B5EF4-FFF2-40B4-BE49-F238E27FC236}">
                <a16:creationId xmlns:a16="http://schemas.microsoft.com/office/drawing/2014/main" id="{0127627A-CA81-17E0-EBB1-A6BE4EEA7C48}"/>
              </a:ext>
            </a:extLst>
          </p:cNvPr>
          <p:cNvSpPr txBox="1"/>
          <p:nvPr/>
        </p:nvSpPr>
        <p:spPr>
          <a:xfrm>
            <a:off x="5626219" y="3162644"/>
            <a:ext cx="1496060" cy="294640"/>
          </a:xfrm>
          <a:prstGeom prst="rect">
            <a:avLst/>
          </a:prstGeom>
        </p:spPr>
        <p:txBody>
          <a:bodyPr vert="horz" wrap="square" lIns="0" tIns="13970" rIns="0" bIns="0" rtlCol="0">
            <a:spAutoFit/>
          </a:bodyPr>
          <a:lstStyle/>
          <a:p>
            <a:pPr marL="12700">
              <a:spcBef>
                <a:spcPts val="110"/>
              </a:spcBef>
            </a:pPr>
            <a:r>
              <a:rPr sz="1750" b="1" kern="0" spc="-245" dirty="0">
                <a:solidFill>
                  <a:srgbClr val="8B1537"/>
                </a:solidFill>
                <a:latin typeface="Merriweather"/>
                <a:cs typeface="Merriweather"/>
              </a:rPr>
              <a:t>Anxiety</a:t>
            </a:r>
            <a:r>
              <a:rPr sz="1750" b="1" kern="0" spc="-70" dirty="0">
                <a:solidFill>
                  <a:srgbClr val="8B1537"/>
                </a:solidFill>
                <a:latin typeface="Merriweather"/>
                <a:cs typeface="Merriweather"/>
              </a:rPr>
              <a:t> </a:t>
            </a:r>
            <a:r>
              <a:rPr sz="1750" b="1" kern="0" spc="-215" dirty="0">
                <a:solidFill>
                  <a:srgbClr val="8B1537"/>
                </a:solidFill>
                <a:latin typeface="Merriweather"/>
                <a:cs typeface="Merriweather"/>
              </a:rPr>
              <a:t>vs.</a:t>
            </a:r>
            <a:r>
              <a:rPr sz="1750" b="1" kern="0" spc="-70" dirty="0">
                <a:solidFill>
                  <a:srgbClr val="8B1537"/>
                </a:solidFill>
                <a:latin typeface="Merriweather"/>
                <a:cs typeface="Merriweather"/>
              </a:rPr>
              <a:t> </a:t>
            </a:r>
            <a:r>
              <a:rPr sz="1750" b="1" kern="0" spc="-220" dirty="0">
                <a:solidFill>
                  <a:srgbClr val="8B1537"/>
                </a:solidFill>
                <a:latin typeface="Merriweather"/>
                <a:cs typeface="Merriweather"/>
              </a:rPr>
              <a:t>Stress</a:t>
            </a:r>
            <a:endParaRPr sz="1750" kern="0">
              <a:solidFill>
                <a:sysClr val="windowText" lastClr="000000"/>
              </a:solidFill>
              <a:latin typeface="Merriweather"/>
              <a:cs typeface="Merriweather"/>
            </a:endParaRPr>
          </a:p>
        </p:txBody>
      </p:sp>
      <p:sp>
        <p:nvSpPr>
          <p:cNvPr id="27" name="object 27">
            <a:extLst>
              <a:ext uri="{FF2B5EF4-FFF2-40B4-BE49-F238E27FC236}">
                <a16:creationId xmlns:a16="http://schemas.microsoft.com/office/drawing/2014/main" id="{892482BA-06C2-260E-ECF3-0359AA6276E2}"/>
              </a:ext>
            </a:extLst>
          </p:cNvPr>
          <p:cNvSpPr txBox="1"/>
          <p:nvPr/>
        </p:nvSpPr>
        <p:spPr>
          <a:xfrm>
            <a:off x="5760480" y="3645169"/>
            <a:ext cx="513715" cy="197490"/>
          </a:xfrm>
          <a:prstGeom prst="rect">
            <a:avLst/>
          </a:prstGeom>
        </p:spPr>
        <p:txBody>
          <a:bodyPr vert="horz" wrap="square" lIns="0" tIns="12700" rIns="0" bIns="0" rtlCol="0">
            <a:spAutoFit/>
          </a:bodyPr>
          <a:lstStyle/>
          <a:p>
            <a:pPr marL="12700">
              <a:spcBef>
                <a:spcPts val="100"/>
              </a:spcBef>
            </a:pPr>
            <a:r>
              <a:rPr sz="1200" b="1" kern="0" spc="-65" dirty="0">
                <a:solidFill>
                  <a:schemeClr val="tx2"/>
                </a:solidFill>
                <a:latin typeface="Open Sans Semibold"/>
                <a:cs typeface="Open Sans Semibold"/>
              </a:rPr>
              <a:t>Anxiety</a:t>
            </a:r>
            <a:endParaRPr sz="1200" kern="0" dirty="0">
              <a:solidFill>
                <a:schemeClr val="tx2"/>
              </a:solidFill>
              <a:latin typeface="Open Sans Semibold"/>
              <a:cs typeface="Open Sans Semibold"/>
            </a:endParaRPr>
          </a:p>
        </p:txBody>
      </p:sp>
      <p:sp>
        <p:nvSpPr>
          <p:cNvPr id="28" name="object 28">
            <a:extLst>
              <a:ext uri="{FF2B5EF4-FFF2-40B4-BE49-F238E27FC236}">
                <a16:creationId xmlns:a16="http://schemas.microsoft.com/office/drawing/2014/main" id="{B3AEAD26-8597-D1EE-C4C1-CDEFB3A0546E}"/>
              </a:ext>
            </a:extLst>
          </p:cNvPr>
          <p:cNvSpPr txBox="1"/>
          <p:nvPr/>
        </p:nvSpPr>
        <p:spPr>
          <a:xfrm>
            <a:off x="7958988" y="3652352"/>
            <a:ext cx="418465" cy="189154"/>
          </a:xfrm>
          <a:prstGeom prst="rect">
            <a:avLst/>
          </a:prstGeom>
        </p:spPr>
        <p:txBody>
          <a:bodyPr vert="horz" wrap="square" lIns="0" tIns="12065" rIns="0" bIns="0" rtlCol="0">
            <a:spAutoFit/>
          </a:bodyPr>
          <a:lstStyle/>
          <a:p>
            <a:pPr marL="12700">
              <a:spcBef>
                <a:spcPts val="95"/>
              </a:spcBef>
            </a:pPr>
            <a:r>
              <a:rPr sz="1150" b="1" kern="0" spc="-45" dirty="0">
                <a:solidFill>
                  <a:srgbClr val="8B1537"/>
                </a:solidFill>
                <a:latin typeface="Open Sans Semibold"/>
                <a:cs typeface="Open Sans Semibold"/>
              </a:rPr>
              <a:t>Stress</a:t>
            </a:r>
            <a:endParaRPr sz="1150" kern="0">
              <a:solidFill>
                <a:sysClr val="windowText" lastClr="000000"/>
              </a:solidFill>
              <a:latin typeface="Open Sans Semibold"/>
              <a:cs typeface="Open Sans Semibold"/>
            </a:endParaRPr>
          </a:p>
        </p:txBody>
      </p:sp>
      <p:sp>
        <p:nvSpPr>
          <p:cNvPr id="33" name="object 33">
            <a:extLst>
              <a:ext uri="{FF2B5EF4-FFF2-40B4-BE49-F238E27FC236}">
                <a16:creationId xmlns:a16="http://schemas.microsoft.com/office/drawing/2014/main" id="{BD559C37-E26B-B3EC-BC17-631C92B50B6C}"/>
              </a:ext>
            </a:extLst>
          </p:cNvPr>
          <p:cNvSpPr txBox="1"/>
          <p:nvPr/>
        </p:nvSpPr>
        <p:spPr>
          <a:xfrm>
            <a:off x="3374742" y="5668923"/>
            <a:ext cx="3991610" cy="492125"/>
          </a:xfrm>
          <a:prstGeom prst="rect">
            <a:avLst/>
          </a:prstGeom>
        </p:spPr>
        <p:txBody>
          <a:bodyPr vert="horz" wrap="square" lIns="0" tIns="8890" rIns="0" bIns="0" rtlCol="0">
            <a:spAutoFit/>
          </a:bodyPr>
          <a:lstStyle/>
          <a:p>
            <a:pPr marL="40005" marR="5080" indent="-27940">
              <a:lnSpc>
                <a:spcPct val="102800"/>
              </a:lnSpc>
              <a:spcBef>
                <a:spcPts val="70"/>
              </a:spcBef>
            </a:pPr>
            <a:r>
              <a:rPr sz="1500" b="1" kern="0" spc="-100" dirty="0">
                <a:solidFill>
                  <a:schemeClr val="tx2"/>
                </a:solidFill>
                <a:latin typeface="Open Sans Semibold"/>
                <a:cs typeface="Open Sans Semibold"/>
              </a:rPr>
              <a:t>Anxiety</a:t>
            </a:r>
            <a:r>
              <a:rPr sz="1500" b="1" kern="0" spc="-25" dirty="0">
                <a:solidFill>
                  <a:schemeClr val="tx2"/>
                </a:solidFill>
                <a:latin typeface="Open Sans Semibold"/>
                <a:cs typeface="Open Sans Semibold"/>
              </a:rPr>
              <a:t> </a:t>
            </a:r>
            <a:r>
              <a:rPr sz="1500" b="1" kern="0" spc="-80" dirty="0">
                <a:solidFill>
                  <a:schemeClr val="tx2"/>
                </a:solidFill>
                <a:latin typeface="Open Sans Semibold"/>
                <a:cs typeface="Open Sans Semibold"/>
              </a:rPr>
              <a:t>is</a:t>
            </a:r>
            <a:r>
              <a:rPr sz="1500" b="1" kern="0" spc="-25" dirty="0">
                <a:solidFill>
                  <a:schemeClr val="tx2"/>
                </a:solidFill>
                <a:latin typeface="Open Sans Semibold"/>
                <a:cs typeface="Open Sans Semibold"/>
              </a:rPr>
              <a:t> </a:t>
            </a:r>
            <a:r>
              <a:rPr sz="1500" b="1" kern="0" spc="-110" dirty="0">
                <a:solidFill>
                  <a:schemeClr val="tx2"/>
                </a:solidFill>
                <a:latin typeface="Open Sans"/>
                <a:cs typeface="Open Sans"/>
              </a:rPr>
              <a:t>never</a:t>
            </a:r>
            <a:r>
              <a:rPr sz="1500" b="1" kern="0" spc="-25" dirty="0">
                <a:solidFill>
                  <a:schemeClr val="tx2"/>
                </a:solidFill>
                <a:latin typeface="Open Sans"/>
                <a:cs typeface="Open Sans"/>
              </a:rPr>
              <a:t> </a:t>
            </a:r>
            <a:r>
              <a:rPr sz="1500" b="1" kern="0" spc="-105" dirty="0">
                <a:solidFill>
                  <a:schemeClr val="tx2"/>
                </a:solidFill>
                <a:latin typeface="Open Sans"/>
                <a:cs typeface="Open Sans"/>
              </a:rPr>
              <a:t>dangerous</a:t>
            </a:r>
            <a:r>
              <a:rPr sz="1500" b="1" kern="0" spc="-105" dirty="0">
                <a:solidFill>
                  <a:schemeClr val="tx2"/>
                </a:solidFill>
                <a:latin typeface="Open Sans Semibold"/>
                <a:cs typeface="Open Sans Semibold"/>
              </a:rPr>
              <a:t>,</a:t>
            </a:r>
            <a:r>
              <a:rPr sz="1500" b="1" kern="0" spc="-25" dirty="0">
                <a:solidFill>
                  <a:schemeClr val="tx2"/>
                </a:solidFill>
                <a:latin typeface="Open Sans Semibold"/>
                <a:cs typeface="Open Sans Semibold"/>
              </a:rPr>
              <a:t> </a:t>
            </a:r>
            <a:r>
              <a:rPr sz="1500" b="1" kern="0" spc="-105" dirty="0">
                <a:solidFill>
                  <a:schemeClr val="tx2"/>
                </a:solidFill>
                <a:latin typeface="Open Sans Semibold"/>
                <a:cs typeface="Open Sans Semibold"/>
              </a:rPr>
              <a:t>only</a:t>
            </a:r>
            <a:r>
              <a:rPr sz="1500" b="1" kern="0" spc="-25" dirty="0">
                <a:solidFill>
                  <a:schemeClr val="tx2"/>
                </a:solidFill>
                <a:latin typeface="Open Sans Semibold"/>
                <a:cs typeface="Open Sans Semibold"/>
              </a:rPr>
              <a:t> </a:t>
            </a:r>
            <a:r>
              <a:rPr sz="1500" b="1" kern="0" spc="-90" dirty="0">
                <a:solidFill>
                  <a:schemeClr val="tx2"/>
                </a:solidFill>
                <a:latin typeface="Open Sans Semibold"/>
                <a:cs typeface="Open Sans Semibold"/>
              </a:rPr>
              <a:t>uncomfortable. </a:t>
            </a:r>
            <a:r>
              <a:rPr sz="1500" b="1" kern="0" spc="-70" dirty="0">
                <a:solidFill>
                  <a:schemeClr val="tx2"/>
                </a:solidFill>
                <a:latin typeface="Open Sans Semibold"/>
                <a:cs typeface="Open Sans Semibold"/>
              </a:rPr>
              <a:t>It</a:t>
            </a:r>
            <a:r>
              <a:rPr sz="1500" b="1" kern="0" spc="-35" dirty="0">
                <a:solidFill>
                  <a:schemeClr val="tx2"/>
                </a:solidFill>
                <a:latin typeface="Open Sans Semibold"/>
                <a:cs typeface="Open Sans Semibold"/>
              </a:rPr>
              <a:t> </a:t>
            </a:r>
            <a:r>
              <a:rPr sz="1500" b="1" kern="0" spc="-80" dirty="0">
                <a:solidFill>
                  <a:schemeClr val="tx2"/>
                </a:solidFill>
                <a:latin typeface="Open Sans Semibold"/>
                <a:cs typeface="Open Sans Semibold"/>
              </a:rPr>
              <a:t>is</a:t>
            </a:r>
            <a:r>
              <a:rPr sz="1500" b="1" kern="0" spc="-35" dirty="0">
                <a:solidFill>
                  <a:schemeClr val="tx2"/>
                </a:solidFill>
                <a:latin typeface="Open Sans Semibold"/>
                <a:cs typeface="Open Sans Semibold"/>
              </a:rPr>
              <a:t> </a:t>
            </a:r>
            <a:r>
              <a:rPr sz="1500" b="1" kern="0" spc="-105" dirty="0">
                <a:solidFill>
                  <a:schemeClr val="tx2"/>
                </a:solidFill>
                <a:latin typeface="Open Sans Semibold"/>
                <a:cs typeface="Open Sans Semibold"/>
              </a:rPr>
              <a:t>the</a:t>
            </a:r>
            <a:r>
              <a:rPr sz="1500" b="1" kern="0" spc="-30" dirty="0">
                <a:solidFill>
                  <a:schemeClr val="tx2"/>
                </a:solidFill>
                <a:latin typeface="Open Sans Semibold"/>
                <a:cs typeface="Open Sans Semibold"/>
              </a:rPr>
              <a:t> </a:t>
            </a:r>
            <a:r>
              <a:rPr sz="1500" b="1" kern="0" spc="-140" dirty="0">
                <a:solidFill>
                  <a:schemeClr val="tx2"/>
                </a:solidFill>
                <a:latin typeface="Open Sans"/>
                <a:cs typeface="Open Sans"/>
              </a:rPr>
              <a:t>MOST</a:t>
            </a:r>
            <a:r>
              <a:rPr sz="1500" b="1" kern="0" spc="-35" dirty="0">
                <a:solidFill>
                  <a:schemeClr val="tx2"/>
                </a:solidFill>
                <a:latin typeface="Open Sans"/>
                <a:cs typeface="Open Sans"/>
              </a:rPr>
              <a:t> </a:t>
            </a:r>
            <a:r>
              <a:rPr sz="1500" b="1" kern="0" spc="-100" dirty="0">
                <a:solidFill>
                  <a:schemeClr val="tx2"/>
                </a:solidFill>
                <a:latin typeface="Open Sans"/>
                <a:cs typeface="Open Sans"/>
              </a:rPr>
              <a:t>treatable</a:t>
            </a:r>
            <a:r>
              <a:rPr sz="1500" b="1" kern="0" spc="-30" dirty="0">
                <a:solidFill>
                  <a:schemeClr val="tx2"/>
                </a:solidFill>
                <a:latin typeface="Open Sans"/>
                <a:cs typeface="Open Sans"/>
              </a:rPr>
              <a:t> </a:t>
            </a:r>
            <a:r>
              <a:rPr sz="1500" b="1" kern="0" spc="-105" dirty="0">
                <a:solidFill>
                  <a:schemeClr val="tx2"/>
                </a:solidFill>
                <a:latin typeface="Open Sans Semibold"/>
                <a:cs typeface="Open Sans Semibold"/>
              </a:rPr>
              <a:t>mental</a:t>
            </a:r>
            <a:r>
              <a:rPr sz="1500" b="1" kern="0" spc="-35" dirty="0">
                <a:solidFill>
                  <a:schemeClr val="tx2"/>
                </a:solidFill>
                <a:latin typeface="Open Sans Semibold"/>
                <a:cs typeface="Open Sans Semibold"/>
              </a:rPr>
              <a:t> </a:t>
            </a:r>
            <a:r>
              <a:rPr sz="1500" b="1" kern="0" spc="-95" dirty="0">
                <a:solidFill>
                  <a:schemeClr val="tx2"/>
                </a:solidFill>
                <a:latin typeface="Open Sans Semibold"/>
                <a:cs typeface="Open Sans Semibold"/>
              </a:rPr>
              <a:t>health</a:t>
            </a:r>
            <a:r>
              <a:rPr sz="1500" b="1" kern="0" spc="-35" dirty="0">
                <a:solidFill>
                  <a:schemeClr val="tx2"/>
                </a:solidFill>
                <a:latin typeface="Open Sans Semibold"/>
                <a:cs typeface="Open Sans Semibold"/>
              </a:rPr>
              <a:t> </a:t>
            </a:r>
            <a:r>
              <a:rPr sz="1500" b="1" kern="0" spc="-60" dirty="0">
                <a:solidFill>
                  <a:schemeClr val="tx2"/>
                </a:solidFill>
                <a:latin typeface="Open Sans Semibold"/>
                <a:cs typeface="Open Sans Semibold"/>
              </a:rPr>
              <a:t>problem.</a:t>
            </a:r>
            <a:endParaRPr sz="1500" kern="0" dirty="0">
              <a:solidFill>
                <a:schemeClr val="tx2"/>
              </a:solidFill>
              <a:latin typeface="Open Sans Semibold"/>
              <a:cs typeface="Open Sans Semibold"/>
            </a:endParaRPr>
          </a:p>
        </p:txBody>
      </p:sp>
      <p:pic>
        <p:nvPicPr>
          <p:cNvPr id="19" name="object 10">
            <a:extLst>
              <a:ext uri="{FF2B5EF4-FFF2-40B4-BE49-F238E27FC236}">
                <a16:creationId xmlns:a16="http://schemas.microsoft.com/office/drawing/2014/main" id="{F20CF401-4623-62DC-E014-ABE964D5402F}"/>
              </a:ext>
            </a:extLst>
          </p:cNvPr>
          <p:cNvPicPr/>
          <p:nvPr/>
        </p:nvPicPr>
        <p:blipFill>
          <a:blip r:embed="rId3" cstate="print"/>
          <a:stretch>
            <a:fillRect/>
          </a:stretch>
        </p:blipFill>
        <p:spPr>
          <a:xfrm>
            <a:off x="10572750" y="286545"/>
            <a:ext cx="1333499" cy="1333499"/>
          </a:xfrm>
          <a:prstGeom prst="rect">
            <a:avLst/>
          </a:prstGeom>
        </p:spPr>
      </p:pic>
    </p:spTree>
    <p:extLst>
      <p:ext uri="{BB962C8B-B14F-4D97-AF65-F5344CB8AC3E}">
        <p14:creationId xmlns:p14="http://schemas.microsoft.com/office/powerpoint/2010/main" val="2770561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 y="794"/>
            <a:ext cx="12191999" cy="6847840"/>
          </a:xfrm>
          <a:custGeom>
            <a:avLst/>
            <a:gdLst/>
            <a:ahLst/>
            <a:cxnLst/>
            <a:rect l="l" t="t" r="r" b="b"/>
            <a:pathLst>
              <a:path w="10741025" h="6847840">
                <a:moveTo>
                  <a:pt x="10740798" y="6847259"/>
                </a:moveTo>
                <a:lnTo>
                  <a:pt x="0" y="6847259"/>
                </a:lnTo>
                <a:lnTo>
                  <a:pt x="0" y="0"/>
                </a:lnTo>
                <a:lnTo>
                  <a:pt x="10740798" y="0"/>
                </a:lnTo>
                <a:lnTo>
                  <a:pt x="10740798" y="6847259"/>
                </a:lnTo>
                <a:close/>
              </a:path>
            </a:pathLst>
          </a:custGeom>
          <a:solidFill>
            <a:srgbClr val="FAF6F1"/>
          </a:solidFill>
        </p:spPr>
        <p:txBody>
          <a:bodyPr wrap="square" lIns="0" tIns="0" rIns="0" bIns="0" rtlCol="0"/>
          <a:lstStyle/>
          <a:p>
            <a:endParaRPr kern="0">
              <a:solidFill>
                <a:sysClr val="windowText" lastClr="000000"/>
              </a:solidFill>
            </a:endParaRPr>
          </a:p>
        </p:txBody>
      </p:sp>
      <p:grpSp>
        <p:nvGrpSpPr>
          <p:cNvPr id="3" name="object 3"/>
          <p:cNvGrpSpPr/>
          <p:nvPr/>
        </p:nvGrpSpPr>
        <p:grpSpPr>
          <a:xfrm>
            <a:off x="537039" y="1880434"/>
            <a:ext cx="11011714" cy="973455"/>
            <a:chOff x="537039" y="1879639"/>
            <a:chExt cx="9667240" cy="973455"/>
          </a:xfrm>
        </p:grpSpPr>
        <p:sp>
          <p:nvSpPr>
            <p:cNvPr id="4" name="object 4"/>
            <p:cNvSpPr/>
            <p:nvPr/>
          </p:nvSpPr>
          <p:spPr>
            <a:xfrm>
              <a:off x="558017" y="1879639"/>
              <a:ext cx="9646285" cy="973455"/>
            </a:xfrm>
            <a:custGeom>
              <a:avLst/>
              <a:gdLst/>
              <a:ahLst/>
              <a:cxnLst/>
              <a:rect l="l" t="t" r="r" b="b"/>
              <a:pathLst>
                <a:path w="9646285" h="973455">
                  <a:moveTo>
                    <a:pt x="9583018" y="973384"/>
                  </a:moveTo>
                  <a:lnTo>
                    <a:pt x="43121" y="973384"/>
                  </a:lnTo>
                  <a:lnTo>
                    <a:pt x="40120" y="972954"/>
                  </a:lnTo>
                  <a:lnTo>
                    <a:pt x="9461" y="947214"/>
                  </a:lnTo>
                  <a:lnTo>
                    <a:pt x="0" y="910662"/>
                  </a:lnTo>
                  <a:lnTo>
                    <a:pt x="0" y="906254"/>
                  </a:lnTo>
                  <a:lnTo>
                    <a:pt x="0" y="62722"/>
                  </a:lnTo>
                  <a:lnTo>
                    <a:pt x="11374" y="22778"/>
                  </a:lnTo>
                  <a:lnTo>
                    <a:pt x="43121" y="0"/>
                  </a:lnTo>
                  <a:lnTo>
                    <a:pt x="9583018" y="0"/>
                  </a:lnTo>
                  <a:lnTo>
                    <a:pt x="9619569" y="13762"/>
                  </a:lnTo>
                  <a:lnTo>
                    <a:pt x="9642315" y="45512"/>
                  </a:lnTo>
                  <a:lnTo>
                    <a:pt x="9645739" y="62722"/>
                  </a:lnTo>
                  <a:lnTo>
                    <a:pt x="9645739" y="910662"/>
                  </a:lnTo>
                  <a:lnTo>
                    <a:pt x="9631977" y="947214"/>
                  </a:lnTo>
                  <a:lnTo>
                    <a:pt x="9600227" y="969961"/>
                  </a:lnTo>
                  <a:lnTo>
                    <a:pt x="9587383" y="972954"/>
                  </a:lnTo>
                  <a:lnTo>
                    <a:pt x="9583018" y="973384"/>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5" name="object 5"/>
            <p:cNvSpPr/>
            <p:nvPr/>
          </p:nvSpPr>
          <p:spPr>
            <a:xfrm>
              <a:off x="537039" y="1879817"/>
              <a:ext cx="63500" cy="973455"/>
            </a:xfrm>
            <a:custGeom>
              <a:avLst/>
              <a:gdLst/>
              <a:ahLst/>
              <a:cxnLst/>
              <a:rect l="l" t="t" r="r" b="b"/>
              <a:pathLst>
                <a:path w="63500" h="973455">
                  <a:moveTo>
                    <a:pt x="63457" y="973030"/>
                  </a:moveTo>
                  <a:lnTo>
                    <a:pt x="24563" y="957995"/>
                  </a:lnTo>
                  <a:lnTo>
                    <a:pt x="2874" y="925535"/>
                  </a:lnTo>
                  <a:lnTo>
                    <a:pt x="0" y="906077"/>
                  </a:lnTo>
                  <a:lnTo>
                    <a:pt x="0" y="66952"/>
                  </a:lnTo>
                  <a:lnTo>
                    <a:pt x="11302" y="29649"/>
                  </a:lnTo>
                  <a:lnTo>
                    <a:pt x="41440" y="4932"/>
                  </a:lnTo>
                  <a:lnTo>
                    <a:pt x="63457" y="0"/>
                  </a:lnTo>
                  <a:lnTo>
                    <a:pt x="60580" y="1525"/>
                  </a:lnTo>
                  <a:lnTo>
                    <a:pt x="54412" y="8339"/>
                  </a:lnTo>
                  <a:lnTo>
                    <a:pt x="43034" y="47494"/>
                  </a:lnTo>
                  <a:lnTo>
                    <a:pt x="42076" y="60339"/>
                  </a:lnTo>
                  <a:lnTo>
                    <a:pt x="42076" y="912690"/>
                  </a:lnTo>
                  <a:lnTo>
                    <a:pt x="51689" y="959839"/>
                  </a:lnTo>
                  <a:lnTo>
                    <a:pt x="60580" y="971504"/>
                  </a:lnTo>
                  <a:lnTo>
                    <a:pt x="63457" y="973030"/>
                  </a:lnTo>
                  <a:close/>
                </a:path>
              </a:pathLst>
            </a:custGeom>
            <a:solidFill>
              <a:srgbClr val="8B1537"/>
            </a:solidFill>
          </p:spPr>
          <p:txBody>
            <a:bodyPr wrap="square" lIns="0" tIns="0" rIns="0" bIns="0" rtlCol="0"/>
            <a:lstStyle/>
            <a:p>
              <a:endParaRPr kern="0">
                <a:solidFill>
                  <a:sysClr val="windowText" lastClr="000000"/>
                </a:solidFill>
              </a:endParaRPr>
            </a:p>
          </p:txBody>
        </p:sp>
      </p:grpSp>
      <p:sp>
        <p:nvSpPr>
          <p:cNvPr id="9" name="object 9"/>
          <p:cNvSpPr txBox="1">
            <a:spLocks noGrp="1"/>
          </p:cNvSpPr>
          <p:nvPr>
            <p:ph type="title"/>
          </p:nvPr>
        </p:nvSpPr>
        <p:spPr>
          <a:xfrm>
            <a:off x="444500" y="327322"/>
            <a:ext cx="6344284" cy="559464"/>
          </a:xfrm>
          <a:prstGeom prst="rect">
            <a:avLst/>
          </a:prstGeom>
        </p:spPr>
        <p:txBody>
          <a:bodyPr vert="horz" wrap="square" lIns="0" tIns="104473" rIns="0" bIns="0" rtlCol="0">
            <a:spAutoFit/>
          </a:bodyPr>
          <a:lstStyle/>
          <a:p>
            <a:pPr marL="92075">
              <a:spcBef>
                <a:spcPts val="130"/>
              </a:spcBef>
            </a:pPr>
            <a:r>
              <a:rPr sz="2950" spc="-360" dirty="0"/>
              <a:t>Understanding</a:t>
            </a:r>
            <a:r>
              <a:rPr sz="2950" spc="-140" dirty="0"/>
              <a:t> </a:t>
            </a:r>
            <a:r>
              <a:rPr sz="2900" spc="-280" dirty="0">
                <a:solidFill>
                  <a:schemeClr val="tx2"/>
                </a:solidFill>
                <a:latin typeface="Tahoma"/>
                <a:cs typeface="Tahoma"/>
              </a:rPr>
              <a:t>Anxiety</a:t>
            </a:r>
            <a:endParaRPr sz="2900" dirty="0">
              <a:solidFill>
                <a:schemeClr val="tx2"/>
              </a:solidFill>
              <a:latin typeface="Tahoma"/>
              <a:cs typeface="Tahoma"/>
            </a:endParaRPr>
          </a:p>
        </p:txBody>
      </p:sp>
      <p:sp>
        <p:nvSpPr>
          <p:cNvPr id="10" name="object 10"/>
          <p:cNvSpPr txBox="1"/>
          <p:nvPr/>
        </p:nvSpPr>
        <p:spPr>
          <a:xfrm>
            <a:off x="524339" y="979730"/>
            <a:ext cx="2667000" cy="325755"/>
          </a:xfrm>
          <a:prstGeom prst="rect">
            <a:avLst/>
          </a:prstGeom>
        </p:spPr>
        <p:txBody>
          <a:bodyPr vert="horz" wrap="square" lIns="0" tIns="15240" rIns="0" bIns="0" rtlCol="0">
            <a:spAutoFit/>
          </a:bodyPr>
          <a:lstStyle/>
          <a:p>
            <a:pPr marL="12700">
              <a:spcBef>
                <a:spcPts val="120"/>
              </a:spcBef>
            </a:pPr>
            <a:r>
              <a:rPr sz="1950" kern="0" spc="-245" dirty="0">
                <a:solidFill>
                  <a:srgbClr val="374050"/>
                </a:solidFill>
                <a:latin typeface="Merriweather Light"/>
                <a:cs typeface="Merriweather Light"/>
              </a:rPr>
              <a:t>Key</a:t>
            </a:r>
            <a:r>
              <a:rPr sz="1950" kern="0" spc="-65" dirty="0">
                <a:solidFill>
                  <a:srgbClr val="374050"/>
                </a:solidFill>
                <a:latin typeface="Merriweather Light"/>
                <a:cs typeface="Merriweather Light"/>
              </a:rPr>
              <a:t> </a:t>
            </a:r>
            <a:r>
              <a:rPr sz="1950" kern="0" spc="-200" dirty="0">
                <a:solidFill>
                  <a:srgbClr val="374050"/>
                </a:solidFill>
                <a:latin typeface="Merriweather Light"/>
                <a:cs typeface="Merriweather Light"/>
              </a:rPr>
              <a:t>Definitions</a:t>
            </a:r>
            <a:r>
              <a:rPr sz="1950" kern="0" spc="-65" dirty="0">
                <a:solidFill>
                  <a:srgbClr val="374050"/>
                </a:solidFill>
                <a:latin typeface="Merriweather Light"/>
                <a:cs typeface="Merriweather Light"/>
              </a:rPr>
              <a:t> </a:t>
            </a:r>
            <a:r>
              <a:rPr sz="1950" kern="0" spc="-265" dirty="0">
                <a:solidFill>
                  <a:srgbClr val="374050"/>
                </a:solidFill>
                <a:latin typeface="Merriweather Light"/>
                <a:cs typeface="Merriweather Light"/>
              </a:rPr>
              <a:t>&amp;</a:t>
            </a:r>
            <a:r>
              <a:rPr sz="1950" kern="0" spc="-60" dirty="0">
                <a:solidFill>
                  <a:srgbClr val="374050"/>
                </a:solidFill>
                <a:latin typeface="Merriweather Light"/>
                <a:cs typeface="Merriweather Light"/>
              </a:rPr>
              <a:t> </a:t>
            </a:r>
            <a:r>
              <a:rPr sz="1950" kern="0" spc="-200" dirty="0">
                <a:solidFill>
                  <a:srgbClr val="374050"/>
                </a:solidFill>
                <a:latin typeface="Merriweather Light"/>
                <a:cs typeface="Merriweather Light"/>
              </a:rPr>
              <a:t>Concepts</a:t>
            </a:r>
            <a:endParaRPr sz="1950" kern="0">
              <a:solidFill>
                <a:sysClr val="windowText" lastClr="000000"/>
              </a:solidFill>
              <a:latin typeface="Merriweather Light"/>
              <a:cs typeface="Merriweather Light"/>
            </a:endParaRPr>
          </a:p>
        </p:txBody>
      </p:sp>
      <p:sp>
        <p:nvSpPr>
          <p:cNvPr id="11" name="object 11"/>
          <p:cNvSpPr txBox="1"/>
          <p:nvPr/>
        </p:nvSpPr>
        <p:spPr>
          <a:xfrm>
            <a:off x="524340" y="1489044"/>
            <a:ext cx="3860165" cy="176329"/>
          </a:xfrm>
          <a:prstGeom prst="rect">
            <a:avLst/>
          </a:prstGeom>
        </p:spPr>
        <p:txBody>
          <a:bodyPr vert="horz" wrap="square" lIns="0" tIns="14604" rIns="0" bIns="0" rtlCol="0">
            <a:spAutoFit/>
          </a:bodyPr>
          <a:lstStyle/>
          <a:p>
            <a:pPr marL="12700">
              <a:spcBef>
                <a:spcPts val="114"/>
              </a:spcBef>
            </a:pPr>
            <a:r>
              <a:rPr sz="1050" i="1" kern="0" spc="-95" dirty="0">
                <a:solidFill>
                  <a:srgbClr val="666666"/>
                </a:solidFill>
                <a:latin typeface="Lucida Sans"/>
                <a:cs typeface="Lucida Sans"/>
              </a:rPr>
              <a:t>Based</a:t>
            </a:r>
            <a:r>
              <a:rPr sz="1050" i="1" kern="0" spc="-75" dirty="0">
                <a:solidFill>
                  <a:srgbClr val="666666"/>
                </a:solidFill>
                <a:latin typeface="Lucida Sans"/>
                <a:cs typeface="Lucida Sans"/>
              </a:rPr>
              <a:t> </a:t>
            </a:r>
            <a:r>
              <a:rPr sz="1050" i="1" kern="0" spc="-95" dirty="0">
                <a:solidFill>
                  <a:srgbClr val="666666"/>
                </a:solidFill>
                <a:latin typeface="Lucida Sans"/>
                <a:cs typeface="Lucida Sans"/>
              </a:rPr>
              <a:t>on</a:t>
            </a:r>
            <a:r>
              <a:rPr sz="1050" i="1" kern="0" spc="-75" dirty="0">
                <a:solidFill>
                  <a:srgbClr val="666666"/>
                </a:solidFill>
                <a:latin typeface="Lucida Sans"/>
                <a:cs typeface="Lucida Sans"/>
              </a:rPr>
              <a:t> </a:t>
            </a:r>
            <a:r>
              <a:rPr sz="1050" i="1" kern="0" spc="-125" dirty="0">
                <a:solidFill>
                  <a:srgbClr val="666666"/>
                </a:solidFill>
                <a:latin typeface="Lucida Sans"/>
                <a:cs typeface="Lucida Sans"/>
              </a:rPr>
              <a:t>work</a:t>
            </a:r>
            <a:r>
              <a:rPr sz="1050" i="1" kern="0" spc="-75" dirty="0">
                <a:solidFill>
                  <a:srgbClr val="666666"/>
                </a:solidFill>
                <a:latin typeface="Lucida Sans"/>
                <a:cs typeface="Lucida Sans"/>
              </a:rPr>
              <a:t> </a:t>
            </a:r>
            <a:r>
              <a:rPr sz="1050" i="1" kern="0" spc="-125" dirty="0">
                <a:solidFill>
                  <a:srgbClr val="666666"/>
                </a:solidFill>
                <a:latin typeface="Lucida Sans"/>
                <a:cs typeface="Lucida Sans"/>
              </a:rPr>
              <a:t>by</a:t>
            </a:r>
            <a:r>
              <a:rPr sz="1050" i="1" kern="0" spc="-75" dirty="0">
                <a:solidFill>
                  <a:srgbClr val="666666"/>
                </a:solidFill>
                <a:latin typeface="Lucida Sans"/>
                <a:cs typeface="Lucida Sans"/>
              </a:rPr>
              <a:t> </a:t>
            </a:r>
            <a:r>
              <a:rPr sz="1050" i="1" kern="0" spc="-130" dirty="0">
                <a:solidFill>
                  <a:srgbClr val="666666"/>
                </a:solidFill>
                <a:latin typeface="Lucida Sans"/>
                <a:cs typeface="Lucida Sans"/>
              </a:rPr>
              <a:t>Dr.</a:t>
            </a:r>
            <a:r>
              <a:rPr sz="1050" i="1" kern="0" spc="-75" dirty="0">
                <a:solidFill>
                  <a:srgbClr val="666666"/>
                </a:solidFill>
                <a:latin typeface="Lucida Sans"/>
                <a:cs typeface="Lucida Sans"/>
              </a:rPr>
              <a:t> </a:t>
            </a:r>
            <a:r>
              <a:rPr sz="1050" i="1" kern="0" spc="-125" dirty="0">
                <a:solidFill>
                  <a:srgbClr val="666666"/>
                </a:solidFill>
                <a:latin typeface="Lucida Sans"/>
                <a:cs typeface="Lucida Sans"/>
              </a:rPr>
              <a:t>Andrea</a:t>
            </a:r>
            <a:r>
              <a:rPr sz="1050" i="1" kern="0" spc="-75" dirty="0">
                <a:solidFill>
                  <a:srgbClr val="666666"/>
                </a:solidFill>
                <a:latin typeface="Lucida Sans"/>
                <a:cs typeface="Lucida Sans"/>
              </a:rPr>
              <a:t> </a:t>
            </a:r>
            <a:r>
              <a:rPr sz="1050" i="1" kern="0" spc="-95" dirty="0">
                <a:solidFill>
                  <a:srgbClr val="666666"/>
                </a:solidFill>
                <a:latin typeface="Lucida Sans"/>
                <a:cs typeface="Lucida Sans"/>
              </a:rPr>
              <a:t>M.</a:t>
            </a:r>
            <a:r>
              <a:rPr sz="1050" i="1" kern="0" spc="-75" dirty="0">
                <a:solidFill>
                  <a:srgbClr val="666666"/>
                </a:solidFill>
                <a:latin typeface="Lucida Sans"/>
                <a:cs typeface="Lucida Sans"/>
              </a:rPr>
              <a:t> </a:t>
            </a:r>
            <a:r>
              <a:rPr sz="1050" i="1" kern="0" spc="-114" dirty="0">
                <a:solidFill>
                  <a:srgbClr val="666666"/>
                </a:solidFill>
                <a:latin typeface="Lucida Sans"/>
                <a:cs typeface="Lucida Sans"/>
              </a:rPr>
              <a:t>Kulberg</a:t>
            </a:r>
            <a:r>
              <a:rPr sz="1050" i="1" kern="0" spc="-75" dirty="0">
                <a:solidFill>
                  <a:srgbClr val="666666"/>
                </a:solidFill>
                <a:latin typeface="Lucida Sans"/>
                <a:cs typeface="Lucida Sans"/>
              </a:rPr>
              <a:t> </a:t>
            </a:r>
            <a:r>
              <a:rPr sz="1050" i="1" kern="0" spc="-110" dirty="0">
                <a:solidFill>
                  <a:srgbClr val="666666"/>
                </a:solidFill>
                <a:latin typeface="Lucida Sans"/>
                <a:cs typeface="Lucida Sans"/>
              </a:rPr>
              <a:t>PhD</a:t>
            </a:r>
            <a:r>
              <a:rPr sz="1050" i="1" kern="0" spc="-75" dirty="0">
                <a:solidFill>
                  <a:srgbClr val="666666"/>
                </a:solidFill>
                <a:latin typeface="Lucida Sans"/>
                <a:cs typeface="Lucida Sans"/>
              </a:rPr>
              <a:t> </a:t>
            </a:r>
            <a:r>
              <a:rPr sz="1050" i="1" kern="0" spc="-55" dirty="0">
                <a:solidFill>
                  <a:srgbClr val="666666"/>
                </a:solidFill>
                <a:latin typeface="Lucida Sans"/>
                <a:cs typeface="Lucida Sans"/>
              </a:rPr>
              <a:t>-</a:t>
            </a:r>
            <a:r>
              <a:rPr sz="1050" i="1" kern="0" spc="-75" dirty="0">
                <a:solidFill>
                  <a:srgbClr val="666666"/>
                </a:solidFill>
                <a:latin typeface="Lucida Sans"/>
                <a:cs typeface="Lucida Sans"/>
              </a:rPr>
              <a:t> </a:t>
            </a:r>
            <a:r>
              <a:rPr sz="1050" i="1" kern="0" spc="-95" dirty="0">
                <a:solidFill>
                  <a:srgbClr val="666666"/>
                </a:solidFill>
                <a:latin typeface="Lucida Sans"/>
                <a:cs typeface="Lucida Sans"/>
                <a:hlinkClick r:id="rId2"/>
              </a:rPr>
              <a:t>www.anxietyexperts.com</a:t>
            </a:r>
            <a:endParaRPr sz="1050" kern="0">
              <a:solidFill>
                <a:sysClr val="windowText" lastClr="000000"/>
              </a:solidFill>
              <a:latin typeface="Lucida Sans"/>
              <a:cs typeface="Lucida Sans"/>
            </a:endParaRPr>
          </a:p>
        </p:txBody>
      </p:sp>
      <p:sp>
        <p:nvSpPr>
          <p:cNvPr id="12" name="object 12"/>
          <p:cNvSpPr txBox="1"/>
          <p:nvPr/>
        </p:nvSpPr>
        <p:spPr>
          <a:xfrm>
            <a:off x="767685" y="1870214"/>
            <a:ext cx="10608875" cy="866904"/>
          </a:xfrm>
          <a:prstGeom prst="rect">
            <a:avLst/>
          </a:prstGeom>
        </p:spPr>
        <p:txBody>
          <a:bodyPr vert="horz" wrap="square" lIns="0" tIns="165100" rIns="0" bIns="0" rtlCol="0">
            <a:spAutoFit/>
          </a:bodyPr>
          <a:lstStyle/>
          <a:p>
            <a:pPr marL="12700">
              <a:spcBef>
                <a:spcPts val="1300"/>
              </a:spcBef>
            </a:pPr>
            <a:r>
              <a:rPr sz="2000" b="1" kern="0" spc="-295" dirty="0">
                <a:solidFill>
                  <a:srgbClr val="8B1537"/>
                </a:solidFill>
                <a:latin typeface="Merriweather"/>
                <a:cs typeface="Merriweather"/>
              </a:rPr>
              <a:t>What</a:t>
            </a:r>
            <a:r>
              <a:rPr sz="2000" b="1" kern="0" spc="-95" dirty="0">
                <a:solidFill>
                  <a:srgbClr val="8B1537"/>
                </a:solidFill>
                <a:latin typeface="Merriweather"/>
                <a:cs typeface="Merriweather"/>
              </a:rPr>
              <a:t> </a:t>
            </a:r>
            <a:r>
              <a:rPr sz="2000" b="1" kern="0" spc="-204" dirty="0">
                <a:solidFill>
                  <a:srgbClr val="8B1537"/>
                </a:solidFill>
                <a:latin typeface="Merriweather"/>
                <a:cs typeface="Merriweather"/>
              </a:rPr>
              <a:t>is</a:t>
            </a:r>
            <a:r>
              <a:rPr sz="2000" b="1" kern="0" spc="-95" dirty="0">
                <a:solidFill>
                  <a:srgbClr val="8B1537"/>
                </a:solidFill>
                <a:latin typeface="Merriweather"/>
                <a:cs typeface="Merriweather"/>
              </a:rPr>
              <a:t> </a:t>
            </a:r>
            <a:r>
              <a:rPr sz="2000" b="1" kern="0" spc="-125" dirty="0">
                <a:solidFill>
                  <a:srgbClr val="8B1537"/>
                </a:solidFill>
                <a:latin typeface="Merriweather"/>
                <a:cs typeface="Merriweather"/>
              </a:rPr>
              <a:t>Anxiety?</a:t>
            </a:r>
            <a:endParaRPr sz="2000" kern="0" dirty="0">
              <a:solidFill>
                <a:sysClr val="windowText" lastClr="000000"/>
              </a:solidFill>
              <a:latin typeface="Merriweather"/>
              <a:cs typeface="Merriweather"/>
            </a:endParaRPr>
          </a:p>
          <a:p>
            <a:pPr marL="12700">
              <a:spcBef>
                <a:spcPts val="944"/>
              </a:spcBef>
            </a:pPr>
            <a:r>
              <a:rPr kern="0" spc="-85" dirty="0">
                <a:solidFill>
                  <a:srgbClr val="374050"/>
                </a:solidFill>
                <a:latin typeface="Noto Kufi Arabic"/>
                <a:cs typeface="Noto Kufi Arabic"/>
              </a:rPr>
              <a:t>"</a:t>
            </a:r>
            <a:r>
              <a:rPr b="1" kern="0" spc="-85" dirty="0">
                <a:solidFill>
                  <a:srgbClr val="374050"/>
                </a:solidFill>
                <a:latin typeface="Open Sans Semibold"/>
                <a:cs typeface="Open Sans Semibold"/>
              </a:rPr>
              <a:t>Anticipation</a:t>
            </a:r>
            <a:r>
              <a:rPr b="1" kern="0" spc="-25" dirty="0">
                <a:solidFill>
                  <a:srgbClr val="374050"/>
                </a:solidFill>
                <a:latin typeface="Open Sans Semibold"/>
                <a:cs typeface="Open Sans Semibold"/>
              </a:rPr>
              <a:t> </a:t>
            </a:r>
            <a:r>
              <a:rPr b="1" kern="0" spc="-85" dirty="0">
                <a:solidFill>
                  <a:srgbClr val="374050"/>
                </a:solidFill>
                <a:latin typeface="Open Sans Semibold"/>
                <a:cs typeface="Open Sans Semibold"/>
              </a:rPr>
              <a:t>of</a:t>
            </a:r>
            <a:r>
              <a:rPr b="1" kern="0" spc="-20" dirty="0">
                <a:solidFill>
                  <a:srgbClr val="374050"/>
                </a:solidFill>
                <a:latin typeface="Open Sans Semibold"/>
                <a:cs typeface="Open Sans Semibold"/>
              </a:rPr>
              <a:t> </a:t>
            </a:r>
            <a:r>
              <a:rPr b="1" kern="0" spc="-85" dirty="0">
                <a:solidFill>
                  <a:srgbClr val="374050"/>
                </a:solidFill>
                <a:latin typeface="Open Sans Semibold"/>
                <a:cs typeface="Open Sans Semibold"/>
              </a:rPr>
              <a:t>future</a:t>
            </a:r>
            <a:r>
              <a:rPr b="1" kern="0" spc="-20" dirty="0">
                <a:solidFill>
                  <a:srgbClr val="374050"/>
                </a:solidFill>
                <a:latin typeface="Open Sans Semibold"/>
                <a:cs typeface="Open Sans Semibold"/>
              </a:rPr>
              <a:t> </a:t>
            </a:r>
            <a:r>
              <a:rPr b="1" kern="0" spc="-85" dirty="0">
                <a:solidFill>
                  <a:srgbClr val="374050"/>
                </a:solidFill>
                <a:latin typeface="Open Sans Semibold"/>
                <a:cs typeface="Open Sans Semibold"/>
              </a:rPr>
              <a:t>threat</a:t>
            </a:r>
            <a:r>
              <a:rPr kern="0" spc="-85" dirty="0">
                <a:solidFill>
                  <a:srgbClr val="374050"/>
                </a:solidFill>
                <a:latin typeface="Noto Kufi Arabic"/>
                <a:cs typeface="Noto Kufi Arabic"/>
              </a:rPr>
              <a:t>,</a:t>
            </a:r>
            <a:r>
              <a:rPr kern="0" spc="-135" dirty="0">
                <a:solidFill>
                  <a:srgbClr val="374050"/>
                </a:solidFill>
                <a:latin typeface="Noto Kufi Arabic"/>
                <a:cs typeface="Noto Kufi Arabic"/>
              </a:rPr>
              <a:t> </a:t>
            </a:r>
            <a:r>
              <a:rPr kern="0" spc="-70" dirty="0">
                <a:solidFill>
                  <a:srgbClr val="374050"/>
                </a:solidFill>
                <a:latin typeface="Noto Kufi Arabic"/>
                <a:cs typeface="Noto Kufi Arabic"/>
              </a:rPr>
              <a:t>it's</a:t>
            </a:r>
            <a:r>
              <a:rPr kern="0" spc="-125" dirty="0">
                <a:solidFill>
                  <a:srgbClr val="374050"/>
                </a:solidFill>
                <a:latin typeface="Noto Kufi Arabic"/>
                <a:cs typeface="Noto Kufi Arabic"/>
              </a:rPr>
              <a:t> </a:t>
            </a:r>
            <a:r>
              <a:rPr b="1" kern="0" spc="-45" dirty="0">
                <a:solidFill>
                  <a:schemeClr val="tx2"/>
                </a:solidFill>
                <a:latin typeface="Open Sans Semibold"/>
                <a:cs typeface="Open Sans Semibold"/>
              </a:rPr>
              <a:t>THOUGHTS</a:t>
            </a:r>
            <a:r>
              <a:rPr b="1" kern="0" spc="5" dirty="0">
                <a:solidFill>
                  <a:srgbClr val="2D8A53"/>
                </a:solidFill>
                <a:latin typeface="Open Sans Semibold"/>
                <a:cs typeface="Open Sans Semibold"/>
              </a:rPr>
              <a:t> </a:t>
            </a:r>
            <a:r>
              <a:rPr kern="0" spc="-120" dirty="0">
                <a:solidFill>
                  <a:srgbClr val="374050"/>
                </a:solidFill>
                <a:latin typeface="Noto Kufi Arabic"/>
                <a:cs typeface="Noto Kufi Arabic"/>
              </a:rPr>
              <a:t>and</a:t>
            </a:r>
            <a:r>
              <a:rPr kern="0" spc="-130" dirty="0">
                <a:solidFill>
                  <a:srgbClr val="374050"/>
                </a:solidFill>
                <a:latin typeface="Noto Kufi Arabic"/>
                <a:cs typeface="Noto Kufi Arabic"/>
              </a:rPr>
              <a:t> </a:t>
            </a:r>
            <a:r>
              <a:rPr b="1" kern="0" spc="-50" dirty="0">
                <a:solidFill>
                  <a:schemeClr val="tx2"/>
                </a:solidFill>
                <a:latin typeface="Open Sans Semibold"/>
                <a:cs typeface="Open Sans Semibold"/>
              </a:rPr>
              <a:t>BODY</a:t>
            </a:r>
            <a:r>
              <a:rPr b="1" kern="0" spc="5" dirty="0">
                <a:solidFill>
                  <a:schemeClr val="tx2"/>
                </a:solidFill>
                <a:latin typeface="Open Sans Semibold"/>
                <a:cs typeface="Open Sans Semibold"/>
              </a:rPr>
              <a:t> </a:t>
            </a:r>
            <a:r>
              <a:rPr b="1" kern="0" spc="-40" dirty="0">
                <a:solidFill>
                  <a:schemeClr val="tx2"/>
                </a:solidFill>
                <a:latin typeface="Open Sans Semibold"/>
                <a:cs typeface="Open Sans Semibold"/>
              </a:rPr>
              <a:t>SENSATIONS</a:t>
            </a:r>
            <a:r>
              <a:rPr b="1" kern="0" spc="5" dirty="0">
                <a:solidFill>
                  <a:schemeClr val="tx2"/>
                </a:solidFill>
                <a:latin typeface="Open Sans Semibold"/>
                <a:cs typeface="Open Sans Semibold"/>
              </a:rPr>
              <a:t> </a:t>
            </a:r>
            <a:r>
              <a:rPr kern="0" spc="-110" dirty="0">
                <a:solidFill>
                  <a:srgbClr val="374050"/>
                </a:solidFill>
                <a:latin typeface="Noto Kufi Arabic"/>
                <a:cs typeface="Noto Kufi Arabic"/>
              </a:rPr>
              <a:t>about</a:t>
            </a:r>
            <a:r>
              <a:rPr kern="0" spc="-130" dirty="0">
                <a:solidFill>
                  <a:srgbClr val="374050"/>
                </a:solidFill>
                <a:latin typeface="Noto Kufi Arabic"/>
                <a:cs typeface="Noto Kufi Arabic"/>
              </a:rPr>
              <a:t> </a:t>
            </a:r>
            <a:r>
              <a:rPr kern="0" spc="-110" dirty="0">
                <a:solidFill>
                  <a:srgbClr val="374050"/>
                </a:solidFill>
                <a:latin typeface="Noto Kufi Arabic"/>
                <a:cs typeface="Noto Kufi Arabic"/>
              </a:rPr>
              <a:t>what</a:t>
            </a:r>
            <a:r>
              <a:rPr kern="0" spc="-130" dirty="0">
                <a:solidFill>
                  <a:srgbClr val="374050"/>
                </a:solidFill>
                <a:latin typeface="Noto Kufi Arabic"/>
                <a:cs typeface="Noto Kufi Arabic"/>
              </a:rPr>
              <a:t> </a:t>
            </a:r>
            <a:r>
              <a:rPr b="1" kern="0" spc="-50" dirty="0">
                <a:solidFill>
                  <a:schemeClr val="tx2"/>
                </a:solidFill>
                <a:latin typeface="Open Sans Semibold"/>
                <a:cs typeface="Open Sans Semibold"/>
              </a:rPr>
              <a:t>MIGHT</a:t>
            </a:r>
            <a:r>
              <a:rPr b="1" kern="0" spc="5" dirty="0">
                <a:solidFill>
                  <a:srgbClr val="2D8A53"/>
                </a:solidFill>
                <a:latin typeface="Open Sans Semibold"/>
                <a:cs typeface="Open Sans Semibold"/>
              </a:rPr>
              <a:t> </a:t>
            </a:r>
            <a:r>
              <a:rPr kern="0" spc="-60" dirty="0">
                <a:solidFill>
                  <a:srgbClr val="374050"/>
                </a:solidFill>
                <a:latin typeface="Noto Kufi Arabic"/>
                <a:cs typeface="Noto Kufi Arabic"/>
              </a:rPr>
              <a:t>happen."</a:t>
            </a:r>
            <a:endParaRPr kern="0" dirty="0">
              <a:solidFill>
                <a:sysClr val="windowText" lastClr="000000"/>
              </a:solidFill>
              <a:latin typeface="Noto Kufi Arabic"/>
              <a:cs typeface="Noto Kufi Arabic"/>
            </a:endParaRPr>
          </a:p>
        </p:txBody>
      </p:sp>
      <p:grpSp>
        <p:nvGrpSpPr>
          <p:cNvPr id="13" name="object 13"/>
          <p:cNvGrpSpPr/>
          <p:nvPr/>
        </p:nvGrpSpPr>
        <p:grpSpPr>
          <a:xfrm>
            <a:off x="537039" y="3055209"/>
            <a:ext cx="4733290" cy="2299335"/>
            <a:chOff x="537039" y="3054414"/>
            <a:chExt cx="4733290" cy="2299335"/>
          </a:xfrm>
        </p:grpSpPr>
        <p:sp>
          <p:nvSpPr>
            <p:cNvPr id="14" name="object 14"/>
            <p:cNvSpPr/>
            <p:nvPr/>
          </p:nvSpPr>
          <p:spPr>
            <a:xfrm>
              <a:off x="537039" y="3054414"/>
              <a:ext cx="4733290" cy="2299335"/>
            </a:xfrm>
            <a:custGeom>
              <a:avLst/>
              <a:gdLst/>
              <a:ahLst/>
              <a:cxnLst/>
              <a:rect l="l" t="t" r="r" b="b"/>
              <a:pathLst>
                <a:path w="4733290" h="2299335">
                  <a:moveTo>
                    <a:pt x="4669941" y="2299201"/>
                  </a:moveTo>
                  <a:lnTo>
                    <a:pt x="62722" y="2299201"/>
                  </a:lnTo>
                  <a:lnTo>
                    <a:pt x="58356" y="2298772"/>
                  </a:lnTo>
                  <a:lnTo>
                    <a:pt x="22778" y="2282656"/>
                  </a:lnTo>
                  <a:lnTo>
                    <a:pt x="2149" y="2249491"/>
                  </a:lnTo>
                  <a:lnTo>
                    <a:pt x="0" y="2236479"/>
                  </a:lnTo>
                  <a:lnTo>
                    <a:pt x="0" y="2232072"/>
                  </a:lnTo>
                  <a:lnTo>
                    <a:pt x="0" y="62722"/>
                  </a:lnTo>
                  <a:lnTo>
                    <a:pt x="13762" y="26169"/>
                  </a:lnTo>
                  <a:lnTo>
                    <a:pt x="45512" y="3423"/>
                  </a:lnTo>
                  <a:lnTo>
                    <a:pt x="62722" y="0"/>
                  </a:lnTo>
                  <a:lnTo>
                    <a:pt x="4669941" y="0"/>
                  </a:lnTo>
                  <a:lnTo>
                    <a:pt x="4706494" y="13761"/>
                  </a:lnTo>
                  <a:lnTo>
                    <a:pt x="4729240" y="45512"/>
                  </a:lnTo>
                  <a:lnTo>
                    <a:pt x="4732664" y="62722"/>
                  </a:lnTo>
                  <a:lnTo>
                    <a:pt x="4732664" y="2236479"/>
                  </a:lnTo>
                  <a:lnTo>
                    <a:pt x="4718901" y="2273032"/>
                  </a:lnTo>
                  <a:lnTo>
                    <a:pt x="4687151" y="2295778"/>
                  </a:lnTo>
                  <a:lnTo>
                    <a:pt x="4674307" y="2298772"/>
                  </a:lnTo>
                  <a:lnTo>
                    <a:pt x="4669941" y="2299201"/>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15" name="object 15"/>
            <p:cNvSpPr/>
            <p:nvPr/>
          </p:nvSpPr>
          <p:spPr>
            <a:xfrm>
              <a:off x="704862" y="3960672"/>
              <a:ext cx="4397375" cy="621030"/>
            </a:xfrm>
            <a:custGeom>
              <a:avLst/>
              <a:gdLst/>
              <a:ahLst/>
              <a:cxnLst/>
              <a:rect l="l" t="t" r="r" b="b"/>
              <a:pathLst>
                <a:path w="4397375" h="621029">
                  <a:moveTo>
                    <a:pt x="4397006" y="612559"/>
                  </a:moveTo>
                  <a:lnTo>
                    <a:pt x="2198497" y="612559"/>
                  </a:lnTo>
                  <a:lnTo>
                    <a:pt x="0" y="612559"/>
                  </a:lnTo>
                  <a:lnTo>
                    <a:pt x="0" y="620953"/>
                  </a:lnTo>
                  <a:lnTo>
                    <a:pt x="2198497" y="620953"/>
                  </a:lnTo>
                  <a:lnTo>
                    <a:pt x="4397006" y="620953"/>
                  </a:lnTo>
                  <a:lnTo>
                    <a:pt x="4397006" y="612559"/>
                  </a:lnTo>
                  <a:close/>
                </a:path>
                <a:path w="4397375" h="621029">
                  <a:moveTo>
                    <a:pt x="4397006" y="0"/>
                  </a:moveTo>
                  <a:lnTo>
                    <a:pt x="2198497" y="0"/>
                  </a:lnTo>
                  <a:lnTo>
                    <a:pt x="0" y="0"/>
                  </a:lnTo>
                  <a:lnTo>
                    <a:pt x="0" y="8394"/>
                  </a:lnTo>
                  <a:lnTo>
                    <a:pt x="2198497" y="8394"/>
                  </a:lnTo>
                  <a:lnTo>
                    <a:pt x="4397006" y="8394"/>
                  </a:lnTo>
                  <a:lnTo>
                    <a:pt x="4397006" y="0"/>
                  </a:lnTo>
                  <a:close/>
                </a:path>
              </a:pathLst>
            </a:custGeom>
            <a:solidFill>
              <a:srgbClr val="E4E7EB"/>
            </a:solidFill>
          </p:spPr>
          <p:txBody>
            <a:bodyPr wrap="square" lIns="0" tIns="0" rIns="0" bIns="0" rtlCol="0"/>
            <a:lstStyle/>
            <a:p>
              <a:endParaRPr kern="0">
                <a:solidFill>
                  <a:sysClr val="windowText" lastClr="000000"/>
                </a:solidFill>
              </a:endParaRPr>
            </a:p>
          </p:txBody>
        </p:sp>
      </p:grpSp>
      <p:sp>
        <p:nvSpPr>
          <p:cNvPr id="16" name="object 16"/>
          <p:cNvSpPr txBox="1"/>
          <p:nvPr/>
        </p:nvSpPr>
        <p:spPr>
          <a:xfrm>
            <a:off x="692165" y="3162644"/>
            <a:ext cx="1349375" cy="294640"/>
          </a:xfrm>
          <a:prstGeom prst="rect">
            <a:avLst/>
          </a:prstGeom>
        </p:spPr>
        <p:txBody>
          <a:bodyPr vert="horz" wrap="square" lIns="0" tIns="13970" rIns="0" bIns="0" rtlCol="0">
            <a:spAutoFit/>
          </a:bodyPr>
          <a:lstStyle/>
          <a:p>
            <a:pPr marL="12700">
              <a:spcBef>
                <a:spcPts val="110"/>
              </a:spcBef>
            </a:pPr>
            <a:r>
              <a:rPr sz="1750" b="1" kern="0" spc="-245" dirty="0">
                <a:solidFill>
                  <a:srgbClr val="8B1537"/>
                </a:solidFill>
                <a:latin typeface="Merriweather"/>
                <a:cs typeface="Merriweather"/>
              </a:rPr>
              <a:t>Anxiety</a:t>
            </a:r>
            <a:r>
              <a:rPr sz="1750" b="1" kern="0" spc="-70" dirty="0">
                <a:solidFill>
                  <a:srgbClr val="8B1537"/>
                </a:solidFill>
                <a:latin typeface="Merriweather"/>
                <a:cs typeface="Merriweather"/>
              </a:rPr>
              <a:t> </a:t>
            </a:r>
            <a:r>
              <a:rPr sz="1750" b="1" kern="0" spc="-215" dirty="0">
                <a:solidFill>
                  <a:srgbClr val="8B1537"/>
                </a:solidFill>
                <a:latin typeface="Merriweather"/>
                <a:cs typeface="Merriweather"/>
              </a:rPr>
              <a:t>vs.</a:t>
            </a:r>
            <a:r>
              <a:rPr sz="1750" b="1" kern="0" spc="-70" dirty="0">
                <a:solidFill>
                  <a:srgbClr val="8B1537"/>
                </a:solidFill>
                <a:latin typeface="Merriweather"/>
                <a:cs typeface="Merriweather"/>
              </a:rPr>
              <a:t> </a:t>
            </a:r>
            <a:r>
              <a:rPr sz="1750" b="1" kern="0" spc="-285" dirty="0">
                <a:solidFill>
                  <a:srgbClr val="8B1537"/>
                </a:solidFill>
                <a:latin typeface="Merriweather"/>
                <a:cs typeface="Merriweather"/>
              </a:rPr>
              <a:t>Fear</a:t>
            </a:r>
            <a:endParaRPr sz="1750" kern="0" dirty="0">
              <a:solidFill>
                <a:sysClr val="windowText" lastClr="000000"/>
              </a:solidFill>
              <a:latin typeface="Merriweather"/>
              <a:cs typeface="Merriweather"/>
            </a:endParaRPr>
          </a:p>
        </p:txBody>
      </p:sp>
      <p:sp>
        <p:nvSpPr>
          <p:cNvPr id="17" name="object 17"/>
          <p:cNvSpPr txBox="1"/>
          <p:nvPr/>
        </p:nvSpPr>
        <p:spPr>
          <a:xfrm>
            <a:off x="826425" y="3645169"/>
            <a:ext cx="513715" cy="197490"/>
          </a:xfrm>
          <a:prstGeom prst="rect">
            <a:avLst/>
          </a:prstGeom>
        </p:spPr>
        <p:txBody>
          <a:bodyPr vert="horz" wrap="square" lIns="0" tIns="12700" rIns="0" bIns="0" rtlCol="0">
            <a:spAutoFit/>
          </a:bodyPr>
          <a:lstStyle/>
          <a:p>
            <a:pPr marL="12700">
              <a:spcBef>
                <a:spcPts val="100"/>
              </a:spcBef>
            </a:pPr>
            <a:r>
              <a:rPr sz="1200" b="1" kern="0" spc="-65" dirty="0">
                <a:solidFill>
                  <a:schemeClr val="tx2"/>
                </a:solidFill>
                <a:latin typeface="Open Sans Semibold"/>
                <a:cs typeface="Open Sans Semibold"/>
              </a:rPr>
              <a:t>Anxiety</a:t>
            </a:r>
            <a:endParaRPr sz="1200" kern="0" dirty="0">
              <a:solidFill>
                <a:schemeClr val="tx2"/>
              </a:solidFill>
              <a:latin typeface="Open Sans Semibold"/>
              <a:cs typeface="Open Sans Semibold"/>
            </a:endParaRPr>
          </a:p>
        </p:txBody>
      </p:sp>
      <p:sp>
        <p:nvSpPr>
          <p:cNvPr id="18" name="object 18"/>
          <p:cNvSpPr txBox="1"/>
          <p:nvPr/>
        </p:nvSpPr>
        <p:spPr>
          <a:xfrm>
            <a:off x="3024933" y="3652352"/>
            <a:ext cx="310515" cy="189154"/>
          </a:xfrm>
          <a:prstGeom prst="rect">
            <a:avLst/>
          </a:prstGeom>
        </p:spPr>
        <p:txBody>
          <a:bodyPr vert="horz" wrap="square" lIns="0" tIns="12065" rIns="0" bIns="0" rtlCol="0">
            <a:spAutoFit/>
          </a:bodyPr>
          <a:lstStyle/>
          <a:p>
            <a:pPr marL="12700">
              <a:spcBef>
                <a:spcPts val="95"/>
              </a:spcBef>
            </a:pPr>
            <a:r>
              <a:rPr sz="1150" b="1" kern="0" spc="-45" dirty="0">
                <a:solidFill>
                  <a:srgbClr val="8B1537"/>
                </a:solidFill>
                <a:latin typeface="Open Sans Semibold"/>
                <a:cs typeface="Open Sans Semibold"/>
              </a:rPr>
              <a:t>Fear</a:t>
            </a:r>
            <a:endParaRPr sz="1150" kern="0" dirty="0">
              <a:solidFill>
                <a:sysClr val="windowText" lastClr="000000"/>
              </a:solidFill>
              <a:latin typeface="Open Sans Semibold"/>
              <a:cs typeface="Open Sans Semibold"/>
            </a:endParaRPr>
          </a:p>
        </p:txBody>
      </p:sp>
      <p:sp>
        <p:nvSpPr>
          <p:cNvPr id="19" name="object 19"/>
          <p:cNvSpPr txBox="1"/>
          <p:nvPr/>
        </p:nvSpPr>
        <p:spPr>
          <a:xfrm>
            <a:off x="826424" y="4049663"/>
            <a:ext cx="1859280" cy="205184"/>
          </a:xfrm>
          <a:prstGeom prst="rect">
            <a:avLst/>
          </a:prstGeom>
        </p:spPr>
        <p:txBody>
          <a:bodyPr vert="horz" wrap="square" lIns="0" tIns="12700" rIns="0" bIns="0" rtlCol="0">
            <a:spAutoFit/>
          </a:bodyPr>
          <a:lstStyle/>
          <a:p>
            <a:pPr marL="12700">
              <a:spcBef>
                <a:spcPts val="100"/>
              </a:spcBef>
            </a:pPr>
            <a:r>
              <a:rPr sz="1200" kern="0" spc="-95" dirty="0">
                <a:solidFill>
                  <a:sysClr val="windowText" lastClr="000000"/>
                </a:solidFill>
                <a:latin typeface="Open Sans"/>
                <a:cs typeface="Open Sans"/>
              </a:rPr>
              <a:t>About</a:t>
            </a:r>
            <a:r>
              <a:rPr sz="1200" kern="0" dirty="0">
                <a:solidFill>
                  <a:sysClr val="windowText" lastClr="000000"/>
                </a:solidFill>
                <a:latin typeface="Open Sans"/>
                <a:cs typeface="Open Sans"/>
              </a:rPr>
              <a:t> </a:t>
            </a:r>
            <a:r>
              <a:rPr sz="1250" i="1" kern="0" spc="-105" dirty="0">
                <a:solidFill>
                  <a:sysClr val="windowText" lastClr="000000"/>
                </a:solidFill>
                <a:latin typeface="Lucida Sans"/>
                <a:cs typeface="Lucida Sans"/>
              </a:rPr>
              <a:t>possible</a:t>
            </a:r>
            <a:r>
              <a:rPr sz="1250" i="1" kern="0" spc="-85" dirty="0">
                <a:solidFill>
                  <a:sysClr val="windowText" lastClr="000000"/>
                </a:solidFill>
                <a:latin typeface="Lucida Sans"/>
                <a:cs typeface="Lucida Sans"/>
              </a:rPr>
              <a:t> </a:t>
            </a:r>
            <a:r>
              <a:rPr sz="1200" kern="0" spc="-75" dirty="0">
                <a:solidFill>
                  <a:sysClr val="windowText" lastClr="000000"/>
                </a:solidFill>
                <a:latin typeface="Open Sans"/>
                <a:cs typeface="Open Sans"/>
              </a:rPr>
              <a:t>future</a:t>
            </a:r>
            <a:r>
              <a:rPr sz="1200" kern="0" dirty="0">
                <a:solidFill>
                  <a:sysClr val="windowText" lastClr="000000"/>
                </a:solidFill>
                <a:latin typeface="Open Sans"/>
                <a:cs typeface="Open Sans"/>
              </a:rPr>
              <a:t> </a:t>
            </a:r>
            <a:r>
              <a:rPr sz="1200" kern="0" spc="-65" dirty="0">
                <a:solidFill>
                  <a:sysClr val="windowText" lastClr="000000"/>
                </a:solidFill>
                <a:latin typeface="Open Sans"/>
                <a:cs typeface="Open Sans"/>
              </a:rPr>
              <a:t>threats</a:t>
            </a:r>
            <a:endParaRPr sz="1200" kern="0">
              <a:solidFill>
                <a:sysClr val="windowText" lastClr="000000"/>
              </a:solidFill>
              <a:latin typeface="Open Sans"/>
              <a:cs typeface="Open Sans"/>
            </a:endParaRPr>
          </a:p>
        </p:txBody>
      </p:sp>
      <p:sp>
        <p:nvSpPr>
          <p:cNvPr id="20" name="object 20"/>
          <p:cNvSpPr txBox="1"/>
          <p:nvPr/>
        </p:nvSpPr>
        <p:spPr>
          <a:xfrm>
            <a:off x="3024933" y="4034129"/>
            <a:ext cx="1725295" cy="411972"/>
          </a:xfrm>
          <a:prstGeom prst="rect">
            <a:avLst/>
          </a:prstGeom>
        </p:spPr>
        <p:txBody>
          <a:bodyPr vert="horz" wrap="square" lIns="0" tIns="11430" rIns="0" bIns="0" rtlCol="0">
            <a:spAutoFit/>
          </a:bodyPr>
          <a:lstStyle/>
          <a:p>
            <a:pPr marL="12700" marR="5080">
              <a:lnSpc>
                <a:spcPct val="109000"/>
              </a:lnSpc>
              <a:spcBef>
                <a:spcPts val="90"/>
              </a:spcBef>
            </a:pPr>
            <a:r>
              <a:rPr sz="1200" kern="0" spc="-85" dirty="0">
                <a:solidFill>
                  <a:sysClr val="windowText" lastClr="000000"/>
                </a:solidFill>
                <a:latin typeface="Open Sans"/>
                <a:cs typeface="Open Sans"/>
              </a:rPr>
              <a:t>Response</a:t>
            </a:r>
            <a:r>
              <a:rPr sz="1200" kern="0" spc="-20" dirty="0">
                <a:solidFill>
                  <a:sysClr val="windowText" lastClr="000000"/>
                </a:solidFill>
                <a:latin typeface="Open Sans"/>
                <a:cs typeface="Open Sans"/>
              </a:rPr>
              <a:t> </a:t>
            </a:r>
            <a:r>
              <a:rPr sz="1200" kern="0" spc="-80" dirty="0">
                <a:solidFill>
                  <a:sysClr val="windowText" lastClr="000000"/>
                </a:solidFill>
                <a:latin typeface="Open Sans"/>
                <a:cs typeface="Open Sans"/>
              </a:rPr>
              <a:t>to</a:t>
            </a:r>
            <a:r>
              <a:rPr sz="1200" kern="0" spc="-20" dirty="0">
                <a:solidFill>
                  <a:sysClr val="windowText" lastClr="000000"/>
                </a:solidFill>
                <a:latin typeface="Open Sans"/>
                <a:cs typeface="Open Sans"/>
              </a:rPr>
              <a:t> </a:t>
            </a:r>
            <a:r>
              <a:rPr sz="1250" i="1" kern="0" spc="-140" dirty="0">
                <a:solidFill>
                  <a:sysClr val="windowText" lastClr="000000"/>
                </a:solidFill>
                <a:latin typeface="Lucida Sans"/>
                <a:cs typeface="Lucida Sans"/>
              </a:rPr>
              <a:t>actual</a:t>
            </a:r>
            <a:r>
              <a:rPr sz="1250" i="1" kern="0" spc="-105" dirty="0">
                <a:solidFill>
                  <a:sysClr val="windowText" lastClr="000000"/>
                </a:solidFill>
                <a:latin typeface="Lucida Sans"/>
                <a:cs typeface="Lucida Sans"/>
              </a:rPr>
              <a:t> </a:t>
            </a:r>
            <a:r>
              <a:rPr sz="1200" kern="0" spc="-80" dirty="0">
                <a:solidFill>
                  <a:sysClr val="windowText" lastClr="000000"/>
                </a:solidFill>
                <a:latin typeface="Open Sans"/>
                <a:cs typeface="Open Sans"/>
              </a:rPr>
              <a:t>present </a:t>
            </a:r>
            <a:r>
              <a:rPr sz="1200" kern="0" spc="-10" dirty="0">
                <a:solidFill>
                  <a:sysClr val="windowText" lastClr="000000"/>
                </a:solidFill>
                <a:latin typeface="Open Sans"/>
                <a:cs typeface="Open Sans"/>
              </a:rPr>
              <a:t>danger</a:t>
            </a:r>
            <a:endParaRPr sz="1200" kern="0">
              <a:solidFill>
                <a:sysClr val="windowText" lastClr="000000"/>
              </a:solidFill>
              <a:latin typeface="Open Sans"/>
              <a:cs typeface="Open Sans"/>
            </a:endParaRPr>
          </a:p>
        </p:txBody>
      </p:sp>
      <p:sp>
        <p:nvSpPr>
          <p:cNvPr id="21" name="object 21"/>
          <p:cNvSpPr txBox="1"/>
          <p:nvPr/>
        </p:nvSpPr>
        <p:spPr>
          <a:xfrm>
            <a:off x="826425" y="4650959"/>
            <a:ext cx="1494155" cy="407419"/>
          </a:xfrm>
          <a:prstGeom prst="rect">
            <a:avLst/>
          </a:prstGeom>
        </p:spPr>
        <p:txBody>
          <a:bodyPr vert="horz" wrap="square" lIns="0" tIns="12065" rIns="0" bIns="0" rtlCol="0">
            <a:spAutoFit/>
          </a:bodyPr>
          <a:lstStyle/>
          <a:p>
            <a:pPr marL="12700" marR="5080">
              <a:lnSpc>
                <a:spcPct val="110100"/>
              </a:lnSpc>
              <a:spcBef>
                <a:spcPts val="95"/>
              </a:spcBef>
            </a:pPr>
            <a:r>
              <a:rPr sz="1200" kern="0" spc="-90" dirty="0">
                <a:solidFill>
                  <a:sysClr val="windowText" lastClr="000000"/>
                </a:solidFill>
                <a:latin typeface="Open Sans"/>
                <a:cs typeface="Open Sans"/>
              </a:rPr>
              <a:t>"What</a:t>
            </a:r>
            <a:r>
              <a:rPr sz="1200" kern="0" spc="-20" dirty="0">
                <a:solidFill>
                  <a:sysClr val="windowText" lastClr="000000"/>
                </a:solidFill>
                <a:latin typeface="Open Sans"/>
                <a:cs typeface="Open Sans"/>
              </a:rPr>
              <a:t> </a:t>
            </a:r>
            <a:r>
              <a:rPr sz="1200" kern="0" spc="-50" dirty="0">
                <a:solidFill>
                  <a:sysClr val="windowText" lastClr="000000"/>
                </a:solidFill>
                <a:latin typeface="Open Sans"/>
                <a:cs typeface="Open Sans"/>
              </a:rPr>
              <a:t>if</a:t>
            </a:r>
            <a:r>
              <a:rPr sz="1200" kern="0" spc="-15" dirty="0">
                <a:solidFill>
                  <a:sysClr val="windowText" lastClr="000000"/>
                </a:solidFill>
                <a:latin typeface="Open Sans"/>
                <a:cs typeface="Open Sans"/>
              </a:rPr>
              <a:t> </a:t>
            </a:r>
            <a:r>
              <a:rPr sz="1200" kern="0" spc="-90" dirty="0">
                <a:solidFill>
                  <a:sysClr val="windowText" lastClr="000000"/>
                </a:solidFill>
                <a:latin typeface="Open Sans"/>
                <a:cs typeface="Open Sans"/>
              </a:rPr>
              <a:t>something</a:t>
            </a:r>
            <a:r>
              <a:rPr sz="1200" kern="0" spc="-20" dirty="0">
                <a:solidFill>
                  <a:sysClr val="windowText" lastClr="000000"/>
                </a:solidFill>
                <a:latin typeface="Open Sans"/>
                <a:cs typeface="Open Sans"/>
              </a:rPr>
              <a:t> </a:t>
            </a:r>
            <a:r>
              <a:rPr sz="1200" kern="0" spc="-80" dirty="0">
                <a:solidFill>
                  <a:sysClr val="windowText" lastClr="000000"/>
                </a:solidFill>
                <a:latin typeface="Open Sans"/>
                <a:cs typeface="Open Sans"/>
              </a:rPr>
              <a:t>bad </a:t>
            </a:r>
            <a:r>
              <a:rPr sz="1200" kern="0" spc="-10" dirty="0">
                <a:solidFill>
                  <a:sysClr val="windowText" lastClr="000000"/>
                </a:solidFill>
                <a:latin typeface="Open Sans"/>
                <a:cs typeface="Open Sans"/>
              </a:rPr>
              <a:t>happens?"</a:t>
            </a:r>
            <a:endParaRPr sz="1200" kern="0">
              <a:solidFill>
                <a:sysClr val="windowText" lastClr="000000"/>
              </a:solidFill>
              <a:latin typeface="Open Sans"/>
              <a:cs typeface="Open Sans"/>
            </a:endParaRPr>
          </a:p>
        </p:txBody>
      </p:sp>
      <p:sp>
        <p:nvSpPr>
          <p:cNvPr id="22" name="object 22"/>
          <p:cNvSpPr txBox="1"/>
          <p:nvPr/>
        </p:nvSpPr>
        <p:spPr>
          <a:xfrm>
            <a:off x="3024933" y="4666980"/>
            <a:ext cx="1768475" cy="199413"/>
          </a:xfrm>
          <a:prstGeom prst="rect">
            <a:avLst/>
          </a:prstGeom>
        </p:spPr>
        <p:txBody>
          <a:bodyPr vert="horz" wrap="square" lIns="0" tIns="14604" rIns="0" bIns="0" rtlCol="0">
            <a:spAutoFit/>
          </a:bodyPr>
          <a:lstStyle/>
          <a:p>
            <a:pPr marL="12700">
              <a:spcBef>
                <a:spcPts val="114"/>
              </a:spcBef>
            </a:pPr>
            <a:r>
              <a:rPr sz="1200" kern="0" spc="-80" dirty="0">
                <a:solidFill>
                  <a:sysClr val="windowText" lastClr="000000"/>
                </a:solidFill>
                <a:latin typeface="Open Sans"/>
                <a:cs typeface="Open Sans"/>
              </a:rPr>
              <a:t>"There</a:t>
            </a:r>
            <a:r>
              <a:rPr sz="1200" kern="0" spc="-25" dirty="0">
                <a:solidFill>
                  <a:sysClr val="windowText" lastClr="000000"/>
                </a:solidFill>
                <a:latin typeface="Open Sans"/>
                <a:cs typeface="Open Sans"/>
              </a:rPr>
              <a:t> </a:t>
            </a:r>
            <a:r>
              <a:rPr sz="1200" kern="0" spc="-55" dirty="0">
                <a:solidFill>
                  <a:sysClr val="windowText" lastClr="000000"/>
                </a:solidFill>
                <a:latin typeface="Open Sans"/>
                <a:cs typeface="Open Sans"/>
              </a:rPr>
              <a:t>is</a:t>
            </a:r>
            <a:r>
              <a:rPr sz="1200" kern="0" spc="-20" dirty="0">
                <a:solidFill>
                  <a:sysClr val="windowText" lastClr="000000"/>
                </a:solidFill>
                <a:latin typeface="Open Sans"/>
                <a:cs typeface="Open Sans"/>
              </a:rPr>
              <a:t> </a:t>
            </a:r>
            <a:r>
              <a:rPr sz="1200" kern="0" spc="-85" dirty="0">
                <a:solidFill>
                  <a:sysClr val="windowText" lastClr="000000"/>
                </a:solidFill>
                <a:latin typeface="Open Sans"/>
                <a:cs typeface="Open Sans"/>
              </a:rPr>
              <a:t>danger</a:t>
            </a:r>
            <a:r>
              <a:rPr sz="1200" kern="0" spc="-20" dirty="0">
                <a:solidFill>
                  <a:sysClr val="windowText" lastClr="000000"/>
                </a:solidFill>
                <a:latin typeface="Open Sans"/>
                <a:cs typeface="Open Sans"/>
              </a:rPr>
              <a:t> </a:t>
            </a:r>
            <a:r>
              <a:rPr sz="1200" kern="0" spc="-75" dirty="0">
                <a:solidFill>
                  <a:sysClr val="windowText" lastClr="000000"/>
                </a:solidFill>
                <a:latin typeface="Open Sans"/>
                <a:cs typeface="Open Sans"/>
              </a:rPr>
              <a:t>right</a:t>
            </a:r>
            <a:r>
              <a:rPr sz="1200" kern="0" spc="-20" dirty="0">
                <a:solidFill>
                  <a:sysClr val="windowText" lastClr="000000"/>
                </a:solidFill>
                <a:latin typeface="Open Sans"/>
                <a:cs typeface="Open Sans"/>
              </a:rPr>
              <a:t> </a:t>
            </a:r>
            <a:r>
              <a:rPr sz="1200" kern="0" spc="-65" dirty="0">
                <a:solidFill>
                  <a:sysClr val="windowText" lastClr="000000"/>
                </a:solidFill>
                <a:latin typeface="Open Sans"/>
                <a:cs typeface="Open Sans"/>
              </a:rPr>
              <a:t>now!"</a:t>
            </a:r>
            <a:endParaRPr sz="1200" kern="0">
              <a:solidFill>
                <a:sysClr val="windowText" lastClr="000000"/>
              </a:solidFill>
              <a:latin typeface="Open Sans"/>
              <a:cs typeface="Open Sans"/>
            </a:endParaRPr>
          </a:p>
        </p:txBody>
      </p:sp>
      <p:grpSp>
        <p:nvGrpSpPr>
          <p:cNvPr id="23" name="object 23"/>
          <p:cNvGrpSpPr/>
          <p:nvPr/>
        </p:nvGrpSpPr>
        <p:grpSpPr>
          <a:xfrm>
            <a:off x="5471092" y="3055209"/>
            <a:ext cx="6077687" cy="2299335"/>
            <a:chOff x="5471093" y="3054414"/>
            <a:chExt cx="4733290" cy="2299335"/>
          </a:xfrm>
        </p:grpSpPr>
        <p:sp>
          <p:nvSpPr>
            <p:cNvPr id="24" name="object 24"/>
            <p:cNvSpPr/>
            <p:nvPr/>
          </p:nvSpPr>
          <p:spPr>
            <a:xfrm>
              <a:off x="5471093" y="3054414"/>
              <a:ext cx="4733290" cy="2299335"/>
            </a:xfrm>
            <a:custGeom>
              <a:avLst/>
              <a:gdLst/>
              <a:ahLst/>
              <a:cxnLst/>
              <a:rect l="l" t="t" r="r" b="b"/>
              <a:pathLst>
                <a:path w="4733290" h="2299335">
                  <a:moveTo>
                    <a:pt x="4669942" y="2299201"/>
                  </a:moveTo>
                  <a:lnTo>
                    <a:pt x="62722" y="2299201"/>
                  </a:lnTo>
                  <a:lnTo>
                    <a:pt x="58356" y="2298772"/>
                  </a:lnTo>
                  <a:lnTo>
                    <a:pt x="22778" y="2282656"/>
                  </a:lnTo>
                  <a:lnTo>
                    <a:pt x="2149" y="2249491"/>
                  </a:lnTo>
                  <a:lnTo>
                    <a:pt x="0" y="2236479"/>
                  </a:lnTo>
                  <a:lnTo>
                    <a:pt x="0" y="2232072"/>
                  </a:lnTo>
                  <a:lnTo>
                    <a:pt x="0" y="62722"/>
                  </a:lnTo>
                  <a:lnTo>
                    <a:pt x="13761" y="26169"/>
                  </a:lnTo>
                  <a:lnTo>
                    <a:pt x="45512" y="3423"/>
                  </a:lnTo>
                  <a:lnTo>
                    <a:pt x="62722" y="0"/>
                  </a:lnTo>
                  <a:lnTo>
                    <a:pt x="4669942" y="0"/>
                  </a:lnTo>
                  <a:lnTo>
                    <a:pt x="4706493" y="13761"/>
                  </a:lnTo>
                  <a:lnTo>
                    <a:pt x="4729239" y="45512"/>
                  </a:lnTo>
                  <a:lnTo>
                    <a:pt x="4732663" y="62722"/>
                  </a:lnTo>
                  <a:lnTo>
                    <a:pt x="4732663" y="2236479"/>
                  </a:lnTo>
                  <a:lnTo>
                    <a:pt x="4718901" y="2273032"/>
                  </a:lnTo>
                  <a:lnTo>
                    <a:pt x="4687151" y="2295778"/>
                  </a:lnTo>
                  <a:lnTo>
                    <a:pt x="4674307" y="2298772"/>
                  </a:lnTo>
                  <a:lnTo>
                    <a:pt x="4669942" y="2299201"/>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25" name="object 25"/>
            <p:cNvSpPr/>
            <p:nvPr/>
          </p:nvSpPr>
          <p:spPr>
            <a:xfrm>
              <a:off x="5638914" y="3960672"/>
              <a:ext cx="4397375" cy="621030"/>
            </a:xfrm>
            <a:custGeom>
              <a:avLst/>
              <a:gdLst/>
              <a:ahLst/>
              <a:cxnLst/>
              <a:rect l="l" t="t" r="r" b="b"/>
              <a:pathLst>
                <a:path w="4397375" h="621029">
                  <a:moveTo>
                    <a:pt x="4397019" y="612559"/>
                  </a:moveTo>
                  <a:lnTo>
                    <a:pt x="2198509" y="612559"/>
                  </a:lnTo>
                  <a:lnTo>
                    <a:pt x="0" y="612559"/>
                  </a:lnTo>
                  <a:lnTo>
                    <a:pt x="0" y="620953"/>
                  </a:lnTo>
                  <a:lnTo>
                    <a:pt x="2198509" y="620953"/>
                  </a:lnTo>
                  <a:lnTo>
                    <a:pt x="4397019" y="620953"/>
                  </a:lnTo>
                  <a:lnTo>
                    <a:pt x="4397019" y="612559"/>
                  </a:lnTo>
                  <a:close/>
                </a:path>
                <a:path w="4397375" h="621029">
                  <a:moveTo>
                    <a:pt x="4397019" y="0"/>
                  </a:moveTo>
                  <a:lnTo>
                    <a:pt x="2198509" y="0"/>
                  </a:lnTo>
                  <a:lnTo>
                    <a:pt x="0" y="0"/>
                  </a:lnTo>
                  <a:lnTo>
                    <a:pt x="0" y="8394"/>
                  </a:lnTo>
                  <a:lnTo>
                    <a:pt x="2198509" y="8394"/>
                  </a:lnTo>
                  <a:lnTo>
                    <a:pt x="4397019" y="8394"/>
                  </a:lnTo>
                  <a:lnTo>
                    <a:pt x="4397019" y="0"/>
                  </a:lnTo>
                  <a:close/>
                </a:path>
              </a:pathLst>
            </a:custGeom>
            <a:solidFill>
              <a:srgbClr val="E4E7EB"/>
            </a:solidFill>
          </p:spPr>
          <p:txBody>
            <a:bodyPr wrap="square" lIns="0" tIns="0" rIns="0" bIns="0" rtlCol="0"/>
            <a:lstStyle/>
            <a:p>
              <a:endParaRPr kern="0">
                <a:solidFill>
                  <a:sysClr val="windowText" lastClr="000000"/>
                </a:solidFill>
              </a:endParaRPr>
            </a:p>
          </p:txBody>
        </p:sp>
      </p:grpSp>
      <p:sp>
        <p:nvSpPr>
          <p:cNvPr id="26" name="object 26"/>
          <p:cNvSpPr txBox="1"/>
          <p:nvPr/>
        </p:nvSpPr>
        <p:spPr>
          <a:xfrm>
            <a:off x="5626219" y="3162644"/>
            <a:ext cx="1496060" cy="294640"/>
          </a:xfrm>
          <a:prstGeom prst="rect">
            <a:avLst/>
          </a:prstGeom>
        </p:spPr>
        <p:txBody>
          <a:bodyPr vert="horz" wrap="square" lIns="0" tIns="13970" rIns="0" bIns="0" rtlCol="0">
            <a:spAutoFit/>
          </a:bodyPr>
          <a:lstStyle/>
          <a:p>
            <a:pPr marL="12700">
              <a:spcBef>
                <a:spcPts val="110"/>
              </a:spcBef>
            </a:pPr>
            <a:r>
              <a:rPr sz="1750" b="1" kern="0" spc="-245" dirty="0">
                <a:solidFill>
                  <a:srgbClr val="8B1537"/>
                </a:solidFill>
                <a:latin typeface="Merriweather"/>
                <a:cs typeface="Merriweather"/>
              </a:rPr>
              <a:t>Anxiety</a:t>
            </a:r>
            <a:r>
              <a:rPr sz="1750" b="1" kern="0" spc="-70" dirty="0">
                <a:solidFill>
                  <a:srgbClr val="8B1537"/>
                </a:solidFill>
                <a:latin typeface="Merriweather"/>
                <a:cs typeface="Merriweather"/>
              </a:rPr>
              <a:t> </a:t>
            </a:r>
            <a:r>
              <a:rPr sz="1750" b="1" kern="0" spc="-215" dirty="0">
                <a:solidFill>
                  <a:srgbClr val="8B1537"/>
                </a:solidFill>
                <a:latin typeface="Merriweather"/>
                <a:cs typeface="Merriweather"/>
              </a:rPr>
              <a:t>vs.</a:t>
            </a:r>
            <a:r>
              <a:rPr sz="1750" b="1" kern="0" spc="-70" dirty="0">
                <a:solidFill>
                  <a:srgbClr val="8B1537"/>
                </a:solidFill>
                <a:latin typeface="Merriweather"/>
                <a:cs typeface="Merriweather"/>
              </a:rPr>
              <a:t> </a:t>
            </a:r>
            <a:r>
              <a:rPr sz="1750" b="1" kern="0" spc="-220" dirty="0">
                <a:solidFill>
                  <a:srgbClr val="8B1537"/>
                </a:solidFill>
                <a:latin typeface="Merriweather"/>
                <a:cs typeface="Merriweather"/>
              </a:rPr>
              <a:t>Stress</a:t>
            </a:r>
            <a:endParaRPr sz="1750" kern="0" dirty="0">
              <a:solidFill>
                <a:sysClr val="windowText" lastClr="000000"/>
              </a:solidFill>
              <a:latin typeface="Merriweather"/>
              <a:cs typeface="Merriweather"/>
            </a:endParaRPr>
          </a:p>
        </p:txBody>
      </p:sp>
      <p:sp>
        <p:nvSpPr>
          <p:cNvPr id="27" name="object 27"/>
          <p:cNvSpPr txBox="1"/>
          <p:nvPr/>
        </p:nvSpPr>
        <p:spPr>
          <a:xfrm>
            <a:off x="5760480" y="3645169"/>
            <a:ext cx="513715" cy="197490"/>
          </a:xfrm>
          <a:prstGeom prst="rect">
            <a:avLst/>
          </a:prstGeom>
        </p:spPr>
        <p:txBody>
          <a:bodyPr vert="horz" wrap="square" lIns="0" tIns="12700" rIns="0" bIns="0" rtlCol="0">
            <a:spAutoFit/>
          </a:bodyPr>
          <a:lstStyle/>
          <a:p>
            <a:pPr marL="12700">
              <a:spcBef>
                <a:spcPts val="100"/>
              </a:spcBef>
            </a:pPr>
            <a:r>
              <a:rPr sz="1200" b="1" kern="0" spc="-65" dirty="0">
                <a:solidFill>
                  <a:schemeClr val="tx2"/>
                </a:solidFill>
                <a:latin typeface="Open Sans Semibold"/>
                <a:cs typeface="Open Sans Semibold"/>
              </a:rPr>
              <a:t>Anxiety</a:t>
            </a:r>
            <a:endParaRPr sz="1200" kern="0" dirty="0">
              <a:solidFill>
                <a:schemeClr val="tx2"/>
              </a:solidFill>
              <a:latin typeface="Open Sans Semibold"/>
              <a:cs typeface="Open Sans Semibold"/>
            </a:endParaRPr>
          </a:p>
        </p:txBody>
      </p:sp>
      <p:sp>
        <p:nvSpPr>
          <p:cNvPr id="28" name="object 28"/>
          <p:cNvSpPr txBox="1"/>
          <p:nvPr/>
        </p:nvSpPr>
        <p:spPr>
          <a:xfrm>
            <a:off x="7958988" y="3652352"/>
            <a:ext cx="418465" cy="189154"/>
          </a:xfrm>
          <a:prstGeom prst="rect">
            <a:avLst/>
          </a:prstGeom>
        </p:spPr>
        <p:txBody>
          <a:bodyPr vert="horz" wrap="square" lIns="0" tIns="12065" rIns="0" bIns="0" rtlCol="0">
            <a:spAutoFit/>
          </a:bodyPr>
          <a:lstStyle/>
          <a:p>
            <a:pPr marL="12700">
              <a:spcBef>
                <a:spcPts val="95"/>
              </a:spcBef>
            </a:pPr>
            <a:r>
              <a:rPr sz="1150" b="1" kern="0" spc="-45" dirty="0">
                <a:solidFill>
                  <a:srgbClr val="8B1537"/>
                </a:solidFill>
                <a:latin typeface="Open Sans Semibold"/>
                <a:cs typeface="Open Sans Semibold"/>
              </a:rPr>
              <a:t>Stress</a:t>
            </a:r>
            <a:endParaRPr sz="1150" kern="0">
              <a:solidFill>
                <a:sysClr val="windowText" lastClr="000000"/>
              </a:solidFill>
              <a:latin typeface="Open Sans Semibold"/>
              <a:cs typeface="Open Sans Semibold"/>
            </a:endParaRPr>
          </a:p>
        </p:txBody>
      </p:sp>
      <p:sp>
        <p:nvSpPr>
          <p:cNvPr id="29" name="object 29"/>
          <p:cNvSpPr txBox="1"/>
          <p:nvPr/>
        </p:nvSpPr>
        <p:spPr>
          <a:xfrm>
            <a:off x="5760479" y="4038398"/>
            <a:ext cx="1579880" cy="407419"/>
          </a:xfrm>
          <a:prstGeom prst="rect">
            <a:avLst/>
          </a:prstGeom>
        </p:spPr>
        <p:txBody>
          <a:bodyPr vert="horz" wrap="square" lIns="0" tIns="12065" rIns="0" bIns="0" rtlCol="0">
            <a:spAutoFit/>
          </a:bodyPr>
          <a:lstStyle/>
          <a:p>
            <a:pPr marL="12700" marR="5080">
              <a:lnSpc>
                <a:spcPct val="110100"/>
              </a:lnSpc>
              <a:spcBef>
                <a:spcPts val="95"/>
              </a:spcBef>
            </a:pPr>
            <a:r>
              <a:rPr sz="1200" kern="0" spc="-75" dirty="0">
                <a:solidFill>
                  <a:sysClr val="windowText" lastClr="000000"/>
                </a:solidFill>
                <a:latin typeface="Open Sans"/>
                <a:cs typeface="Open Sans"/>
              </a:rPr>
              <a:t>Anticipatory</a:t>
            </a:r>
            <a:r>
              <a:rPr sz="1200" kern="0" spc="-10" dirty="0">
                <a:solidFill>
                  <a:sysClr val="windowText" lastClr="000000"/>
                </a:solidFill>
                <a:latin typeface="Open Sans"/>
                <a:cs typeface="Open Sans"/>
              </a:rPr>
              <a:t> </a:t>
            </a:r>
            <a:r>
              <a:rPr sz="1200" kern="0" spc="-80" dirty="0">
                <a:solidFill>
                  <a:sysClr val="windowText" lastClr="000000"/>
                </a:solidFill>
                <a:latin typeface="Open Sans"/>
                <a:cs typeface="Open Sans"/>
              </a:rPr>
              <a:t>worry</a:t>
            </a:r>
            <a:r>
              <a:rPr sz="1200" kern="0" spc="-5" dirty="0">
                <a:solidFill>
                  <a:sysClr val="windowText" lastClr="000000"/>
                </a:solidFill>
                <a:latin typeface="Open Sans"/>
                <a:cs typeface="Open Sans"/>
              </a:rPr>
              <a:t> </a:t>
            </a:r>
            <a:r>
              <a:rPr sz="1200" kern="0" spc="-80" dirty="0">
                <a:solidFill>
                  <a:sysClr val="windowText" lastClr="000000"/>
                </a:solidFill>
                <a:latin typeface="Open Sans"/>
                <a:cs typeface="Open Sans"/>
              </a:rPr>
              <a:t>about </a:t>
            </a:r>
            <a:r>
              <a:rPr sz="1200" kern="0" spc="-10" dirty="0">
                <a:solidFill>
                  <a:sysClr val="windowText" lastClr="000000"/>
                </a:solidFill>
                <a:latin typeface="Open Sans"/>
                <a:cs typeface="Open Sans"/>
              </a:rPr>
              <a:t>possibilities</a:t>
            </a:r>
            <a:endParaRPr sz="1200" kern="0">
              <a:solidFill>
                <a:sysClr val="windowText" lastClr="000000"/>
              </a:solidFill>
              <a:latin typeface="Open Sans"/>
              <a:cs typeface="Open Sans"/>
            </a:endParaRPr>
          </a:p>
        </p:txBody>
      </p:sp>
      <p:sp>
        <p:nvSpPr>
          <p:cNvPr id="30" name="object 30"/>
          <p:cNvSpPr txBox="1"/>
          <p:nvPr/>
        </p:nvSpPr>
        <p:spPr>
          <a:xfrm>
            <a:off x="7958987" y="4038398"/>
            <a:ext cx="1739900" cy="407419"/>
          </a:xfrm>
          <a:prstGeom prst="rect">
            <a:avLst/>
          </a:prstGeom>
        </p:spPr>
        <p:txBody>
          <a:bodyPr vert="horz" wrap="square" lIns="0" tIns="12065" rIns="0" bIns="0" rtlCol="0">
            <a:spAutoFit/>
          </a:bodyPr>
          <a:lstStyle/>
          <a:p>
            <a:pPr marL="12700" marR="5080">
              <a:lnSpc>
                <a:spcPct val="110100"/>
              </a:lnSpc>
              <a:spcBef>
                <a:spcPts val="95"/>
              </a:spcBef>
            </a:pPr>
            <a:r>
              <a:rPr sz="1200" kern="0" spc="-85" dirty="0">
                <a:solidFill>
                  <a:sysClr val="windowText" lastClr="000000"/>
                </a:solidFill>
                <a:latin typeface="Open Sans"/>
                <a:cs typeface="Open Sans"/>
              </a:rPr>
              <a:t>Response</a:t>
            </a:r>
            <a:r>
              <a:rPr sz="1200" kern="0" spc="-20" dirty="0">
                <a:solidFill>
                  <a:sysClr val="windowText" lastClr="000000"/>
                </a:solidFill>
                <a:latin typeface="Open Sans"/>
                <a:cs typeface="Open Sans"/>
              </a:rPr>
              <a:t> </a:t>
            </a:r>
            <a:r>
              <a:rPr sz="1200" kern="0" spc="-80" dirty="0">
                <a:solidFill>
                  <a:sysClr val="windowText" lastClr="000000"/>
                </a:solidFill>
                <a:latin typeface="Open Sans"/>
                <a:cs typeface="Open Sans"/>
              </a:rPr>
              <a:t>to</a:t>
            </a:r>
            <a:r>
              <a:rPr sz="1200" kern="0" spc="-15" dirty="0">
                <a:solidFill>
                  <a:sysClr val="windowText" lastClr="000000"/>
                </a:solidFill>
                <a:latin typeface="Open Sans"/>
                <a:cs typeface="Open Sans"/>
              </a:rPr>
              <a:t> </a:t>
            </a:r>
            <a:r>
              <a:rPr sz="1200" kern="0" spc="-75" dirty="0">
                <a:solidFill>
                  <a:sysClr val="windowText" lastClr="000000"/>
                </a:solidFill>
                <a:latin typeface="Open Sans"/>
                <a:cs typeface="Open Sans"/>
              </a:rPr>
              <a:t>real</a:t>
            </a:r>
            <a:r>
              <a:rPr sz="1200" kern="0" spc="-20" dirty="0">
                <a:solidFill>
                  <a:sysClr val="windowText" lastClr="000000"/>
                </a:solidFill>
                <a:latin typeface="Open Sans"/>
                <a:cs typeface="Open Sans"/>
              </a:rPr>
              <a:t> </a:t>
            </a:r>
            <a:r>
              <a:rPr sz="1200" kern="0" spc="-60" dirty="0">
                <a:solidFill>
                  <a:sysClr val="windowText" lastClr="000000"/>
                </a:solidFill>
                <a:latin typeface="Open Sans"/>
                <a:cs typeface="Open Sans"/>
              </a:rPr>
              <a:t>life</a:t>
            </a:r>
            <a:r>
              <a:rPr sz="1200" kern="0" spc="-15" dirty="0">
                <a:solidFill>
                  <a:sysClr val="windowText" lastClr="000000"/>
                </a:solidFill>
                <a:latin typeface="Open Sans"/>
                <a:cs typeface="Open Sans"/>
              </a:rPr>
              <a:t> </a:t>
            </a:r>
            <a:r>
              <a:rPr sz="1200" kern="0" spc="-80" dirty="0">
                <a:solidFill>
                  <a:sysClr val="windowText" lastClr="000000"/>
                </a:solidFill>
                <a:latin typeface="Open Sans"/>
                <a:cs typeface="Open Sans"/>
              </a:rPr>
              <a:t>events </a:t>
            </a:r>
            <a:r>
              <a:rPr sz="1200" kern="0" spc="-75" dirty="0">
                <a:solidFill>
                  <a:sysClr val="windowText" lastClr="000000"/>
                </a:solidFill>
                <a:latin typeface="Open Sans"/>
                <a:cs typeface="Open Sans"/>
              </a:rPr>
              <a:t>building</a:t>
            </a:r>
            <a:r>
              <a:rPr sz="1200" kern="0" spc="-5" dirty="0">
                <a:solidFill>
                  <a:sysClr val="windowText" lastClr="000000"/>
                </a:solidFill>
                <a:latin typeface="Open Sans"/>
                <a:cs typeface="Open Sans"/>
              </a:rPr>
              <a:t> </a:t>
            </a:r>
            <a:r>
              <a:rPr sz="1200" kern="0" spc="-25" dirty="0">
                <a:solidFill>
                  <a:sysClr val="windowText" lastClr="000000"/>
                </a:solidFill>
                <a:latin typeface="Open Sans"/>
                <a:cs typeface="Open Sans"/>
              </a:rPr>
              <a:t>up</a:t>
            </a:r>
            <a:endParaRPr sz="1200" kern="0">
              <a:solidFill>
                <a:sysClr val="windowText" lastClr="000000"/>
              </a:solidFill>
              <a:latin typeface="Open Sans"/>
              <a:cs typeface="Open Sans"/>
            </a:endParaRPr>
          </a:p>
        </p:txBody>
      </p:sp>
      <p:sp>
        <p:nvSpPr>
          <p:cNvPr id="31" name="object 31"/>
          <p:cNvSpPr txBox="1"/>
          <p:nvPr/>
        </p:nvSpPr>
        <p:spPr>
          <a:xfrm>
            <a:off x="5760479" y="4650959"/>
            <a:ext cx="1711960" cy="407419"/>
          </a:xfrm>
          <a:prstGeom prst="rect">
            <a:avLst/>
          </a:prstGeom>
        </p:spPr>
        <p:txBody>
          <a:bodyPr vert="horz" wrap="square" lIns="0" tIns="12065" rIns="0" bIns="0" rtlCol="0">
            <a:spAutoFit/>
          </a:bodyPr>
          <a:lstStyle/>
          <a:p>
            <a:pPr marL="12700" marR="5080">
              <a:lnSpc>
                <a:spcPct val="110100"/>
              </a:lnSpc>
              <a:spcBef>
                <a:spcPts val="95"/>
              </a:spcBef>
            </a:pPr>
            <a:r>
              <a:rPr sz="1200" kern="0" spc="-100" dirty="0">
                <a:solidFill>
                  <a:sysClr val="windowText" lastClr="000000"/>
                </a:solidFill>
                <a:latin typeface="Open Sans"/>
                <a:cs typeface="Open Sans"/>
              </a:rPr>
              <a:t>Can</a:t>
            </a:r>
            <a:r>
              <a:rPr sz="1200" kern="0" spc="-20" dirty="0">
                <a:solidFill>
                  <a:sysClr val="windowText" lastClr="000000"/>
                </a:solidFill>
                <a:latin typeface="Open Sans"/>
                <a:cs typeface="Open Sans"/>
              </a:rPr>
              <a:t> </a:t>
            </a:r>
            <a:r>
              <a:rPr sz="1200" kern="0" spc="-85" dirty="0">
                <a:solidFill>
                  <a:sysClr val="windowText" lastClr="000000"/>
                </a:solidFill>
                <a:latin typeface="Open Sans"/>
                <a:cs typeface="Open Sans"/>
              </a:rPr>
              <a:t>occur</a:t>
            </a:r>
            <a:r>
              <a:rPr sz="1200" kern="0" spc="-15" dirty="0">
                <a:solidFill>
                  <a:sysClr val="windowText" lastClr="000000"/>
                </a:solidFill>
                <a:latin typeface="Open Sans"/>
                <a:cs typeface="Open Sans"/>
              </a:rPr>
              <a:t> </a:t>
            </a:r>
            <a:r>
              <a:rPr sz="1200" kern="0" spc="-80" dirty="0">
                <a:solidFill>
                  <a:sysClr val="windowText" lastClr="000000"/>
                </a:solidFill>
                <a:latin typeface="Open Sans"/>
                <a:cs typeface="Open Sans"/>
              </a:rPr>
              <a:t>without</a:t>
            </a:r>
            <a:r>
              <a:rPr sz="1200" kern="0" spc="-15" dirty="0">
                <a:solidFill>
                  <a:sysClr val="windowText" lastClr="000000"/>
                </a:solidFill>
                <a:latin typeface="Open Sans"/>
                <a:cs typeface="Open Sans"/>
              </a:rPr>
              <a:t> </a:t>
            </a:r>
            <a:r>
              <a:rPr sz="1200" kern="0" spc="-70" dirty="0">
                <a:solidFill>
                  <a:sysClr val="windowText" lastClr="000000"/>
                </a:solidFill>
                <a:latin typeface="Open Sans"/>
                <a:cs typeface="Open Sans"/>
              </a:rPr>
              <a:t>external </a:t>
            </a:r>
            <a:r>
              <a:rPr sz="1200" kern="0" spc="-10" dirty="0">
                <a:solidFill>
                  <a:sysClr val="windowText" lastClr="000000"/>
                </a:solidFill>
                <a:latin typeface="Open Sans"/>
                <a:cs typeface="Open Sans"/>
              </a:rPr>
              <a:t>stressors</a:t>
            </a:r>
            <a:endParaRPr sz="1200" kern="0">
              <a:solidFill>
                <a:sysClr val="windowText" lastClr="000000"/>
              </a:solidFill>
              <a:latin typeface="Open Sans"/>
              <a:cs typeface="Open Sans"/>
            </a:endParaRPr>
          </a:p>
        </p:txBody>
      </p:sp>
      <p:sp>
        <p:nvSpPr>
          <p:cNvPr id="32" name="object 32"/>
          <p:cNvSpPr txBox="1"/>
          <p:nvPr/>
        </p:nvSpPr>
        <p:spPr>
          <a:xfrm>
            <a:off x="7958988" y="4650959"/>
            <a:ext cx="1503045" cy="407419"/>
          </a:xfrm>
          <a:prstGeom prst="rect">
            <a:avLst/>
          </a:prstGeom>
        </p:spPr>
        <p:txBody>
          <a:bodyPr vert="horz" wrap="square" lIns="0" tIns="12065" rIns="0" bIns="0" rtlCol="0">
            <a:spAutoFit/>
          </a:bodyPr>
          <a:lstStyle/>
          <a:p>
            <a:pPr marL="12700" marR="5080">
              <a:lnSpc>
                <a:spcPct val="110100"/>
              </a:lnSpc>
              <a:spcBef>
                <a:spcPts val="95"/>
              </a:spcBef>
            </a:pPr>
            <a:r>
              <a:rPr sz="1200" kern="0" spc="-80" dirty="0">
                <a:solidFill>
                  <a:sysClr val="windowText" lastClr="000000"/>
                </a:solidFill>
                <a:latin typeface="Open Sans"/>
                <a:cs typeface="Open Sans"/>
              </a:rPr>
              <a:t>Examples:</a:t>
            </a:r>
            <a:r>
              <a:rPr sz="1200" kern="0" spc="-35" dirty="0">
                <a:solidFill>
                  <a:sysClr val="windowText" lastClr="000000"/>
                </a:solidFill>
                <a:latin typeface="Open Sans"/>
                <a:cs typeface="Open Sans"/>
              </a:rPr>
              <a:t> </a:t>
            </a:r>
            <a:r>
              <a:rPr sz="1200" kern="0" spc="-60" dirty="0">
                <a:solidFill>
                  <a:sysClr val="windowText" lastClr="000000"/>
                </a:solidFill>
                <a:latin typeface="Open Sans"/>
                <a:cs typeface="Open Sans"/>
              </a:rPr>
              <a:t>loss,</a:t>
            </a:r>
            <a:r>
              <a:rPr sz="1200" kern="0" spc="-30" dirty="0">
                <a:solidFill>
                  <a:sysClr val="windowText" lastClr="000000"/>
                </a:solidFill>
                <a:latin typeface="Open Sans"/>
                <a:cs typeface="Open Sans"/>
              </a:rPr>
              <a:t> </a:t>
            </a:r>
            <a:r>
              <a:rPr sz="1200" kern="0" spc="-85" dirty="0">
                <a:solidFill>
                  <a:sysClr val="windowText" lastClr="000000"/>
                </a:solidFill>
                <a:latin typeface="Open Sans"/>
                <a:cs typeface="Open Sans"/>
              </a:rPr>
              <a:t>moving, </a:t>
            </a:r>
            <a:r>
              <a:rPr sz="1200" kern="0" spc="-70" dirty="0">
                <a:solidFill>
                  <a:sysClr val="windowText" lastClr="000000"/>
                </a:solidFill>
                <a:latin typeface="Open Sans"/>
                <a:cs typeface="Open Sans"/>
              </a:rPr>
              <a:t>divorce,</a:t>
            </a:r>
            <a:r>
              <a:rPr sz="1200" kern="0" spc="-10" dirty="0">
                <a:solidFill>
                  <a:sysClr val="windowText" lastClr="000000"/>
                </a:solidFill>
                <a:latin typeface="Open Sans"/>
                <a:cs typeface="Open Sans"/>
              </a:rPr>
              <a:t> poverty</a:t>
            </a:r>
            <a:endParaRPr sz="1200" kern="0">
              <a:solidFill>
                <a:sysClr val="windowText" lastClr="000000"/>
              </a:solidFill>
              <a:latin typeface="Open Sans"/>
              <a:cs typeface="Open Sans"/>
            </a:endParaRPr>
          </a:p>
        </p:txBody>
      </p:sp>
      <p:pic>
        <p:nvPicPr>
          <p:cNvPr id="37" name="object 10">
            <a:extLst>
              <a:ext uri="{FF2B5EF4-FFF2-40B4-BE49-F238E27FC236}">
                <a16:creationId xmlns:a16="http://schemas.microsoft.com/office/drawing/2014/main" id="{F0AAA6BB-6D76-207E-01E8-DFFF84152A1F}"/>
              </a:ext>
            </a:extLst>
          </p:cNvPr>
          <p:cNvPicPr/>
          <p:nvPr/>
        </p:nvPicPr>
        <p:blipFill>
          <a:blip r:embed="rId3" cstate="print"/>
          <a:stretch>
            <a:fillRect/>
          </a:stretch>
        </p:blipFill>
        <p:spPr>
          <a:xfrm>
            <a:off x="10572750" y="286545"/>
            <a:ext cx="1333499" cy="1333499"/>
          </a:xfrm>
          <a:prstGeom prst="rect">
            <a:avLst/>
          </a:prstGeom>
        </p:spPr>
      </p:pic>
      <p:grpSp>
        <p:nvGrpSpPr>
          <p:cNvPr id="34" name="object 6">
            <a:extLst>
              <a:ext uri="{FF2B5EF4-FFF2-40B4-BE49-F238E27FC236}">
                <a16:creationId xmlns:a16="http://schemas.microsoft.com/office/drawing/2014/main" id="{3F0F4132-F37C-03F1-2F21-C44C7E8B95EF}"/>
              </a:ext>
            </a:extLst>
          </p:cNvPr>
          <p:cNvGrpSpPr/>
          <p:nvPr/>
        </p:nvGrpSpPr>
        <p:grpSpPr>
          <a:xfrm>
            <a:off x="536789" y="5555552"/>
            <a:ext cx="11011989" cy="756285"/>
            <a:chOff x="536790" y="5554757"/>
            <a:chExt cx="9667240" cy="756285"/>
          </a:xfrm>
        </p:grpSpPr>
        <p:sp>
          <p:nvSpPr>
            <p:cNvPr id="35" name="object 7">
              <a:extLst>
                <a:ext uri="{FF2B5EF4-FFF2-40B4-BE49-F238E27FC236}">
                  <a16:creationId xmlns:a16="http://schemas.microsoft.com/office/drawing/2014/main" id="{6E4A3BE3-BF81-DB22-BC93-4307C3906473}"/>
                </a:ext>
              </a:extLst>
            </p:cNvPr>
            <p:cNvSpPr/>
            <p:nvPr/>
          </p:nvSpPr>
          <p:spPr>
            <a:xfrm>
              <a:off x="541235" y="5559202"/>
              <a:ext cx="9658350" cy="747395"/>
            </a:xfrm>
            <a:custGeom>
              <a:avLst/>
              <a:gdLst/>
              <a:ahLst/>
              <a:cxnLst/>
              <a:rect l="l" t="t" r="r" b="b"/>
              <a:pathLst>
                <a:path w="9658350" h="747395">
                  <a:moveTo>
                    <a:pt x="9599525" y="746820"/>
                  </a:moveTo>
                  <a:lnTo>
                    <a:pt x="58801" y="746820"/>
                  </a:lnTo>
                  <a:lnTo>
                    <a:pt x="54709" y="746417"/>
                  </a:lnTo>
                  <a:lnTo>
                    <a:pt x="15510" y="725466"/>
                  </a:lnTo>
                  <a:lnTo>
                    <a:pt x="0" y="688019"/>
                  </a:lnTo>
                  <a:lnTo>
                    <a:pt x="0" y="683886"/>
                  </a:lnTo>
                  <a:lnTo>
                    <a:pt x="0" y="58801"/>
                  </a:lnTo>
                  <a:lnTo>
                    <a:pt x="15510" y="21354"/>
                  </a:lnTo>
                  <a:lnTo>
                    <a:pt x="54709" y="403"/>
                  </a:lnTo>
                  <a:lnTo>
                    <a:pt x="58801" y="0"/>
                  </a:lnTo>
                  <a:lnTo>
                    <a:pt x="9599525" y="0"/>
                  </a:lnTo>
                  <a:lnTo>
                    <a:pt x="9636971" y="15510"/>
                  </a:lnTo>
                  <a:lnTo>
                    <a:pt x="9657924" y="54709"/>
                  </a:lnTo>
                  <a:lnTo>
                    <a:pt x="9658327" y="58801"/>
                  </a:lnTo>
                  <a:lnTo>
                    <a:pt x="9658327" y="688019"/>
                  </a:lnTo>
                  <a:lnTo>
                    <a:pt x="9642815" y="725466"/>
                  </a:lnTo>
                  <a:lnTo>
                    <a:pt x="9603617" y="746417"/>
                  </a:lnTo>
                  <a:lnTo>
                    <a:pt x="9599525" y="746820"/>
                  </a:lnTo>
                  <a:close/>
                </a:path>
              </a:pathLst>
            </a:custGeom>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dirty="0">
                <a:solidFill>
                  <a:sysClr val="windowText" lastClr="000000"/>
                </a:solidFill>
              </a:endParaRPr>
            </a:p>
          </p:txBody>
        </p:sp>
        <p:sp>
          <p:nvSpPr>
            <p:cNvPr id="36" name="object 8">
              <a:extLst>
                <a:ext uri="{FF2B5EF4-FFF2-40B4-BE49-F238E27FC236}">
                  <a16:creationId xmlns:a16="http://schemas.microsoft.com/office/drawing/2014/main" id="{C4D0E130-4F3F-F649-7F3B-525593E3E898}"/>
                </a:ext>
              </a:extLst>
            </p:cNvPr>
            <p:cNvSpPr/>
            <p:nvPr/>
          </p:nvSpPr>
          <p:spPr>
            <a:xfrm>
              <a:off x="541235" y="5559202"/>
              <a:ext cx="9658350" cy="747395"/>
            </a:xfrm>
            <a:custGeom>
              <a:avLst/>
              <a:gdLst/>
              <a:ahLst/>
              <a:cxnLst/>
              <a:rect l="l" t="t" r="r" b="b"/>
              <a:pathLst>
                <a:path w="9658350" h="747395">
                  <a:moveTo>
                    <a:pt x="0" y="683886"/>
                  </a:moveTo>
                  <a:lnTo>
                    <a:pt x="0" y="62934"/>
                  </a:lnTo>
                  <a:lnTo>
                    <a:pt x="0" y="58801"/>
                  </a:lnTo>
                  <a:lnTo>
                    <a:pt x="403" y="54709"/>
                  </a:lnTo>
                  <a:lnTo>
                    <a:pt x="1209" y="50656"/>
                  </a:lnTo>
                  <a:lnTo>
                    <a:pt x="2015" y="46603"/>
                  </a:lnTo>
                  <a:lnTo>
                    <a:pt x="3209" y="42667"/>
                  </a:lnTo>
                  <a:lnTo>
                    <a:pt x="4790" y="38849"/>
                  </a:lnTo>
                  <a:lnTo>
                    <a:pt x="6371" y="35031"/>
                  </a:lnTo>
                  <a:lnTo>
                    <a:pt x="8310" y="31405"/>
                  </a:lnTo>
                  <a:lnTo>
                    <a:pt x="10606" y="27969"/>
                  </a:lnTo>
                  <a:lnTo>
                    <a:pt x="12902" y="24533"/>
                  </a:lnTo>
                  <a:lnTo>
                    <a:pt x="15510" y="21354"/>
                  </a:lnTo>
                  <a:lnTo>
                    <a:pt x="18432" y="18432"/>
                  </a:lnTo>
                  <a:lnTo>
                    <a:pt x="21355" y="15510"/>
                  </a:lnTo>
                  <a:lnTo>
                    <a:pt x="24533" y="12901"/>
                  </a:lnTo>
                  <a:lnTo>
                    <a:pt x="27969" y="10605"/>
                  </a:lnTo>
                  <a:lnTo>
                    <a:pt x="31405" y="8309"/>
                  </a:lnTo>
                  <a:lnTo>
                    <a:pt x="35032" y="6371"/>
                  </a:lnTo>
                  <a:lnTo>
                    <a:pt x="38850" y="4789"/>
                  </a:lnTo>
                  <a:lnTo>
                    <a:pt x="42668" y="3208"/>
                  </a:lnTo>
                  <a:lnTo>
                    <a:pt x="46603" y="2014"/>
                  </a:lnTo>
                  <a:lnTo>
                    <a:pt x="50656" y="1209"/>
                  </a:lnTo>
                  <a:lnTo>
                    <a:pt x="54709" y="403"/>
                  </a:lnTo>
                  <a:lnTo>
                    <a:pt x="58801" y="0"/>
                  </a:lnTo>
                  <a:lnTo>
                    <a:pt x="62934" y="0"/>
                  </a:lnTo>
                  <a:lnTo>
                    <a:pt x="9595393" y="0"/>
                  </a:lnTo>
                  <a:lnTo>
                    <a:pt x="9599525" y="0"/>
                  </a:lnTo>
                  <a:lnTo>
                    <a:pt x="9603617" y="403"/>
                  </a:lnTo>
                  <a:lnTo>
                    <a:pt x="9607670" y="1209"/>
                  </a:lnTo>
                  <a:lnTo>
                    <a:pt x="9611724" y="2014"/>
                  </a:lnTo>
                  <a:lnTo>
                    <a:pt x="9645424" y="24533"/>
                  </a:lnTo>
                  <a:lnTo>
                    <a:pt x="9647719" y="27969"/>
                  </a:lnTo>
                  <a:lnTo>
                    <a:pt x="9650015" y="31405"/>
                  </a:lnTo>
                  <a:lnTo>
                    <a:pt x="9651954" y="35031"/>
                  </a:lnTo>
                  <a:lnTo>
                    <a:pt x="9653534" y="38849"/>
                  </a:lnTo>
                  <a:lnTo>
                    <a:pt x="9655116" y="42667"/>
                  </a:lnTo>
                  <a:lnTo>
                    <a:pt x="9656310" y="46603"/>
                  </a:lnTo>
                  <a:lnTo>
                    <a:pt x="9657117" y="50656"/>
                  </a:lnTo>
                  <a:lnTo>
                    <a:pt x="9657924" y="54709"/>
                  </a:lnTo>
                  <a:lnTo>
                    <a:pt x="9658327" y="58801"/>
                  </a:lnTo>
                  <a:lnTo>
                    <a:pt x="9658327" y="62934"/>
                  </a:lnTo>
                  <a:lnTo>
                    <a:pt x="9658327" y="683886"/>
                  </a:lnTo>
                  <a:lnTo>
                    <a:pt x="9658327" y="688019"/>
                  </a:lnTo>
                  <a:lnTo>
                    <a:pt x="9657924" y="692112"/>
                  </a:lnTo>
                  <a:lnTo>
                    <a:pt x="9657117" y="696164"/>
                  </a:lnTo>
                  <a:lnTo>
                    <a:pt x="9656310" y="700217"/>
                  </a:lnTo>
                  <a:lnTo>
                    <a:pt x="9655116" y="704152"/>
                  </a:lnTo>
                  <a:lnTo>
                    <a:pt x="9653534" y="707970"/>
                  </a:lnTo>
                  <a:lnTo>
                    <a:pt x="9651954" y="711787"/>
                  </a:lnTo>
                  <a:lnTo>
                    <a:pt x="9623293" y="740448"/>
                  </a:lnTo>
                  <a:lnTo>
                    <a:pt x="9607670" y="745610"/>
                  </a:lnTo>
                  <a:lnTo>
                    <a:pt x="9603617" y="746417"/>
                  </a:lnTo>
                  <a:lnTo>
                    <a:pt x="9599525" y="746820"/>
                  </a:lnTo>
                  <a:lnTo>
                    <a:pt x="9595393" y="746821"/>
                  </a:lnTo>
                  <a:lnTo>
                    <a:pt x="62934" y="746821"/>
                  </a:lnTo>
                  <a:lnTo>
                    <a:pt x="58801" y="746820"/>
                  </a:lnTo>
                  <a:lnTo>
                    <a:pt x="54709" y="746417"/>
                  </a:lnTo>
                  <a:lnTo>
                    <a:pt x="50656" y="745610"/>
                  </a:lnTo>
                  <a:lnTo>
                    <a:pt x="46603" y="744804"/>
                  </a:lnTo>
                  <a:lnTo>
                    <a:pt x="42668" y="743610"/>
                  </a:lnTo>
                  <a:lnTo>
                    <a:pt x="38850" y="742029"/>
                  </a:lnTo>
                  <a:lnTo>
                    <a:pt x="35032" y="740448"/>
                  </a:lnTo>
                  <a:lnTo>
                    <a:pt x="31405" y="738509"/>
                  </a:lnTo>
                  <a:lnTo>
                    <a:pt x="27969" y="736213"/>
                  </a:lnTo>
                  <a:lnTo>
                    <a:pt x="24533" y="733918"/>
                  </a:lnTo>
                  <a:lnTo>
                    <a:pt x="21355" y="731309"/>
                  </a:lnTo>
                  <a:lnTo>
                    <a:pt x="18432" y="728387"/>
                  </a:lnTo>
                  <a:lnTo>
                    <a:pt x="15510" y="725466"/>
                  </a:lnTo>
                  <a:lnTo>
                    <a:pt x="0" y="688019"/>
                  </a:lnTo>
                  <a:lnTo>
                    <a:pt x="0" y="683886"/>
                  </a:lnTo>
                  <a:close/>
                </a:path>
              </a:pathLst>
            </a:custGeom>
            <a:ln w="8391">
              <a:solidFill>
                <a:schemeClr val="tx2"/>
              </a:solidFill>
            </a:ln>
          </p:spPr>
          <p:txBody>
            <a:bodyPr wrap="square" lIns="0" tIns="0" rIns="0" bIns="0" rtlCol="0"/>
            <a:lstStyle/>
            <a:p>
              <a:endParaRPr kern="0">
                <a:solidFill>
                  <a:sysClr val="windowText" lastClr="000000"/>
                </a:solidFill>
              </a:endParaRPr>
            </a:p>
          </p:txBody>
        </p:sp>
      </p:grpSp>
      <p:sp>
        <p:nvSpPr>
          <p:cNvPr id="38" name="object 33">
            <a:extLst>
              <a:ext uri="{FF2B5EF4-FFF2-40B4-BE49-F238E27FC236}">
                <a16:creationId xmlns:a16="http://schemas.microsoft.com/office/drawing/2014/main" id="{ACCE5B1E-6F85-0B6F-6D10-91323ED86722}"/>
              </a:ext>
            </a:extLst>
          </p:cNvPr>
          <p:cNvSpPr txBox="1"/>
          <p:nvPr/>
        </p:nvSpPr>
        <p:spPr>
          <a:xfrm>
            <a:off x="3374742" y="5668923"/>
            <a:ext cx="3991610" cy="492125"/>
          </a:xfrm>
          <a:prstGeom prst="rect">
            <a:avLst/>
          </a:prstGeom>
        </p:spPr>
        <p:txBody>
          <a:bodyPr vert="horz" wrap="square" lIns="0" tIns="8890" rIns="0" bIns="0" rtlCol="0">
            <a:spAutoFit/>
          </a:bodyPr>
          <a:lstStyle/>
          <a:p>
            <a:pPr marL="40005" marR="5080" indent="-27940">
              <a:lnSpc>
                <a:spcPct val="102800"/>
              </a:lnSpc>
              <a:spcBef>
                <a:spcPts val="70"/>
              </a:spcBef>
            </a:pPr>
            <a:r>
              <a:rPr sz="1500" b="1" kern="0" spc="-100" dirty="0">
                <a:solidFill>
                  <a:schemeClr val="tx2"/>
                </a:solidFill>
                <a:latin typeface="Open Sans Semibold"/>
                <a:cs typeface="Open Sans Semibold"/>
              </a:rPr>
              <a:t>Anxiety</a:t>
            </a:r>
            <a:r>
              <a:rPr sz="1500" b="1" kern="0" spc="-25" dirty="0">
                <a:solidFill>
                  <a:schemeClr val="tx2"/>
                </a:solidFill>
                <a:latin typeface="Open Sans Semibold"/>
                <a:cs typeface="Open Sans Semibold"/>
              </a:rPr>
              <a:t> </a:t>
            </a:r>
            <a:r>
              <a:rPr sz="1500" b="1" kern="0" spc="-80" dirty="0">
                <a:solidFill>
                  <a:schemeClr val="tx2"/>
                </a:solidFill>
                <a:latin typeface="Open Sans Semibold"/>
                <a:cs typeface="Open Sans Semibold"/>
              </a:rPr>
              <a:t>is</a:t>
            </a:r>
            <a:r>
              <a:rPr sz="1500" b="1" kern="0" spc="-25" dirty="0">
                <a:solidFill>
                  <a:schemeClr val="tx2"/>
                </a:solidFill>
                <a:latin typeface="Open Sans Semibold"/>
                <a:cs typeface="Open Sans Semibold"/>
              </a:rPr>
              <a:t> </a:t>
            </a:r>
            <a:r>
              <a:rPr sz="1500" b="1" kern="0" spc="-110" dirty="0">
                <a:solidFill>
                  <a:schemeClr val="tx2"/>
                </a:solidFill>
                <a:latin typeface="Open Sans"/>
                <a:cs typeface="Open Sans"/>
              </a:rPr>
              <a:t>never</a:t>
            </a:r>
            <a:r>
              <a:rPr sz="1500" b="1" kern="0" spc="-25" dirty="0">
                <a:solidFill>
                  <a:schemeClr val="tx2"/>
                </a:solidFill>
                <a:latin typeface="Open Sans"/>
                <a:cs typeface="Open Sans"/>
              </a:rPr>
              <a:t> </a:t>
            </a:r>
            <a:r>
              <a:rPr sz="1500" b="1" kern="0" spc="-105" dirty="0">
                <a:solidFill>
                  <a:schemeClr val="tx2"/>
                </a:solidFill>
                <a:latin typeface="Open Sans"/>
                <a:cs typeface="Open Sans"/>
              </a:rPr>
              <a:t>dangerous</a:t>
            </a:r>
            <a:r>
              <a:rPr sz="1500" b="1" kern="0" spc="-105" dirty="0">
                <a:solidFill>
                  <a:schemeClr val="tx2"/>
                </a:solidFill>
                <a:latin typeface="Open Sans Semibold"/>
                <a:cs typeface="Open Sans Semibold"/>
              </a:rPr>
              <a:t>,</a:t>
            </a:r>
            <a:r>
              <a:rPr sz="1500" b="1" kern="0" spc="-25" dirty="0">
                <a:solidFill>
                  <a:schemeClr val="tx2"/>
                </a:solidFill>
                <a:latin typeface="Open Sans Semibold"/>
                <a:cs typeface="Open Sans Semibold"/>
              </a:rPr>
              <a:t> </a:t>
            </a:r>
            <a:r>
              <a:rPr sz="1500" b="1" kern="0" spc="-105" dirty="0">
                <a:solidFill>
                  <a:schemeClr val="tx2"/>
                </a:solidFill>
                <a:latin typeface="Open Sans Semibold"/>
                <a:cs typeface="Open Sans Semibold"/>
              </a:rPr>
              <a:t>only</a:t>
            </a:r>
            <a:r>
              <a:rPr sz="1500" b="1" kern="0" spc="-25" dirty="0">
                <a:solidFill>
                  <a:schemeClr val="tx2"/>
                </a:solidFill>
                <a:latin typeface="Open Sans Semibold"/>
                <a:cs typeface="Open Sans Semibold"/>
              </a:rPr>
              <a:t> </a:t>
            </a:r>
            <a:r>
              <a:rPr sz="1500" b="1" kern="0" spc="-90" dirty="0">
                <a:solidFill>
                  <a:schemeClr val="tx2"/>
                </a:solidFill>
                <a:latin typeface="Open Sans Semibold"/>
                <a:cs typeface="Open Sans Semibold"/>
              </a:rPr>
              <a:t>uncomfortable. </a:t>
            </a:r>
            <a:r>
              <a:rPr sz="1500" b="1" kern="0" spc="-70" dirty="0">
                <a:solidFill>
                  <a:schemeClr val="tx2"/>
                </a:solidFill>
                <a:latin typeface="Open Sans Semibold"/>
                <a:cs typeface="Open Sans Semibold"/>
              </a:rPr>
              <a:t>It</a:t>
            </a:r>
            <a:r>
              <a:rPr sz="1500" b="1" kern="0" spc="-35" dirty="0">
                <a:solidFill>
                  <a:schemeClr val="tx2"/>
                </a:solidFill>
                <a:latin typeface="Open Sans Semibold"/>
                <a:cs typeface="Open Sans Semibold"/>
              </a:rPr>
              <a:t> </a:t>
            </a:r>
            <a:r>
              <a:rPr sz="1500" b="1" kern="0" spc="-80" dirty="0">
                <a:solidFill>
                  <a:schemeClr val="tx2"/>
                </a:solidFill>
                <a:latin typeface="Open Sans Semibold"/>
                <a:cs typeface="Open Sans Semibold"/>
              </a:rPr>
              <a:t>is</a:t>
            </a:r>
            <a:r>
              <a:rPr sz="1500" b="1" kern="0" spc="-35" dirty="0">
                <a:solidFill>
                  <a:schemeClr val="tx2"/>
                </a:solidFill>
                <a:latin typeface="Open Sans Semibold"/>
                <a:cs typeface="Open Sans Semibold"/>
              </a:rPr>
              <a:t> </a:t>
            </a:r>
            <a:r>
              <a:rPr sz="1500" b="1" kern="0" spc="-105" dirty="0">
                <a:solidFill>
                  <a:schemeClr val="tx2"/>
                </a:solidFill>
                <a:latin typeface="Open Sans Semibold"/>
                <a:cs typeface="Open Sans Semibold"/>
              </a:rPr>
              <a:t>the</a:t>
            </a:r>
            <a:r>
              <a:rPr sz="1500" b="1" kern="0" spc="-30" dirty="0">
                <a:solidFill>
                  <a:schemeClr val="tx2"/>
                </a:solidFill>
                <a:latin typeface="Open Sans Semibold"/>
                <a:cs typeface="Open Sans Semibold"/>
              </a:rPr>
              <a:t> </a:t>
            </a:r>
            <a:r>
              <a:rPr sz="1500" b="1" kern="0" spc="-140" dirty="0">
                <a:solidFill>
                  <a:schemeClr val="tx2"/>
                </a:solidFill>
                <a:latin typeface="Open Sans"/>
                <a:cs typeface="Open Sans"/>
              </a:rPr>
              <a:t>MOST</a:t>
            </a:r>
            <a:r>
              <a:rPr sz="1500" b="1" kern="0" spc="-35" dirty="0">
                <a:solidFill>
                  <a:schemeClr val="tx2"/>
                </a:solidFill>
                <a:latin typeface="Open Sans"/>
                <a:cs typeface="Open Sans"/>
              </a:rPr>
              <a:t> </a:t>
            </a:r>
            <a:r>
              <a:rPr sz="1500" b="1" kern="0" spc="-100" dirty="0">
                <a:solidFill>
                  <a:schemeClr val="tx2"/>
                </a:solidFill>
                <a:latin typeface="Open Sans"/>
                <a:cs typeface="Open Sans"/>
              </a:rPr>
              <a:t>treatable</a:t>
            </a:r>
            <a:r>
              <a:rPr sz="1500" b="1" kern="0" spc="-30" dirty="0">
                <a:solidFill>
                  <a:schemeClr val="tx2"/>
                </a:solidFill>
                <a:latin typeface="Open Sans"/>
                <a:cs typeface="Open Sans"/>
              </a:rPr>
              <a:t> </a:t>
            </a:r>
            <a:r>
              <a:rPr sz="1500" b="1" kern="0" spc="-105" dirty="0">
                <a:solidFill>
                  <a:schemeClr val="tx2"/>
                </a:solidFill>
                <a:latin typeface="Open Sans Semibold"/>
                <a:cs typeface="Open Sans Semibold"/>
              </a:rPr>
              <a:t>mental</a:t>
            </a:r>
            <a:r>
              <a:rPr sz="1500" b="1" kern="0" spc="-35" dirty="0">
                <a:solidFill>
                  <a:schemeClr val="tx2"/>
                </a:solidFill>
                <a:latin typeface="Open Sans Semibold"/>
                <a:cs typeface="Open Sans Semibold"/>
              </a:rPr>
              <a:t> </a:t>
            </a:r>
            <a:r>
              <a:rPr sz="1500" b="1" kern="0" spc="-95" dirty="0">
                <a:solidFill>
                  <a:schemeClr val="tx2"/>
                </a:solidFill>
                <a:latin typeface="Open Sans Semibold"/>
                <a:cs typeface="Open Sans Semibold"/>
              </a:rPr>
              <a:t>health</a:t>
            </a:r>
            <a:r>
              <a:rPr sz="1500" b="1" kern="0" spc="-35" dirty="0">
                <a:solidFill>
                  <a:schemeClr val="tx2"/>
                </a:solidFill>
                <a:latin typeface="Open Sans Semibold"/>
                <a:cs typeface="Open Sans Semibold"/>
              </a:rPr>
              <a:t> </a:t>
            </a:r>
            <a:r>
              <a:rPr sz="1500" b="1" kern="0" spc="-60" dirty="0">
                <a:solidFill>
                  <a:schemeClr val="tx2"/>
                </a:solidFill>
                <a:latin typeface="Open Sans Semibold"/>
                <a:cs typeface="Open Sans Semibold"/>
              </a:rPr>
              <a:t>problem.</a:t>
            </a:r>
            <a:endParaRPr sz="1500" kern="0" dirty="0">
              <a:solidFill>
                <a:schemeClr val="tx2"/>
              </a:solidFill>
              <a:latin typeface="Open Sans Semibold"/>
              <a:cs typeface="Open Sans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609599" y="3886993"/>
            <a:ext cx="10972800" cy="857250"/>
            <a:chOff x="609599" y="3886199"/>
            <a:chExt cx="10972800" cy="857250"/>
          </a:xfrm>
        </p:grpSpPr>
        <p:sp>
          <p:nvSpPr>
            <p:cNvPr id="3" name="object 3"/>
            <p:cNvSpPr/>
            <p:nvPr/>
          </p:nvSpPr>
          <p:spPr>
            <a:xfrm>
              <a:off x="614362" y="3890962"/>
              <a:ext cx="10963275" cy="847725"/>
            </a:xfrm>
            <a:custGeom>
              <a:avLst/>
              <a:gdLst/>
              <a:ahLst/>
              <a:cxnLst/>
              <a:rect l="l" t="t" r="r" b="b"/>
              <a:pathLst>
                <a:path w="10963275" h="847725">
                  <a:moveTo>
                    <a:pt x="10896527" y="847724"/>
                  </a:moveTo>
                  <a:lnTo>
                    <a:pt x="66746" y="847724"/>
                  </a:lnTo>
                  <a:lnTo>
                    <a:pt x="62101" y="847267"/>
                  </a:lnTo>
                  <a:lnTo>
                    <a:pt x="24240" y="830118"/>
                  </a:lnTo>
                  <a:lnTo>
                    <a:pt x="2287" y="794824"/>
                  </a:lnTo>
                  <a:lnTo>
                    <a:pt x="0" y="780978"/>
                  </a:lnTo>
                  <a:lnTo>
                    <a:pt x="0" y="776287"/>
                  </a:lnTo>
                  <a:lnTo>
                    <a:pt x="0" y="66746"/>
                  </a:lnTo>
                  <a:lnTo>
                    <a:pt x="14645" y="27848"/>
                  </a:lnTo>
                  <a:lnTo>
                    <a:pt x="48433" y="3642"/>
                  </a:lnTo>
                  <a:lnTo>
                    <a:pt x="66746" y="0"/>
                  </a:lnTo>
                  <a:lnTo>
                    <a:pt x="10896527" y="0"/>
                  </a:lnTo>
                  <a:lnTo>
                    <a:pt x="10935423" y="14644"/>
                  </a:lnTo>
                  <a:lnTo>
                    <a:pt x="10959629" y="48433"/>
                  </a:lnTo>
                  <a:lnTo>
                    <a:pt x="10963274" y="66746"/>
                  </a:lnTo>
                  <a:lnTo>
                    <a:pt x="10963274" y="780978"/>
                  </a:lnTo>
                  <a:lnTo>
                    <a:pt x="10948627" y="819875"/>
                  </a:lnTo>
                  <a:lnTo>
                    <a:pt x="10914841" y="844081"/>
                  </a:lnTo>
                  <a:lnTo>
                    <a:pt x="10901172" y="847267"/>
                  </a:lnTo>
                  <a:lnTo>
                    <a:pt x="10896527" y="847724"/>
                  </a:lnTo>
                  <a:close/>
                </a:path>
              </a:pathLst>
            </a:custGeom>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a:solidFill>
                  <a:schemeClr val="tx2"/>
                </a:solidFill>
              </a:endParaRPr>
            </a:p>
          </p:txBody>
        </p:sp>
        <p:sp>
          <p:nvSpPr>
            <p:cNvPr id="4" name="object 4"/>
            <p:cNvSpPr/>
            <p:nvPr/>
          </p:nvSpPr>
          <p:spPr>
            <a:xfrm>
              <a:off x="614362" y="3890962"/>
              <a:ext cx="10963275" cy="847725"/>
            </a:xfrm>
            <a:custGeom>
              <a:avLst/>
              <a:gdLst/>
              <a:ahLst/>
              <a:cxnLst/>
              <a:rect l="l" t="t" r="r" b="b"/>
              <a:pathLst>
                <a:path w="10963275" h="847725">
                  <a:moveTo>
                    <a:pt x="0" y="776287"/>
                  </a:moveTo>
                  <a:lnTo>
                    <a:pt x="0" y="71437"/>
                  </a:lnTo>
                  <a:lnTo>
                    <a:pt x="0" y="66746"/>
                  </a:lnTo>
                  <a:lnTo>
                    <a:pt x="457" y="62101"/>
                  </a:lnTo>
                  <a:lnTo>
                    <a:pt x="17606" y="24240"/>
                  </a:lnTo>
                  <a:lnTo>
                    <a:pt x="20923" y="20923"/>
                  </a:lnTo>
                  <a:lnTo>
                    <a:pt x="24240" y="17606"/>
                  </a:lnTo>
                  <a:lnTo>
                    <a:pt x="62101" y="457"/>
                  </a:lnTo>
                  <a:lnTo>
                    <a:pt x="66746" y="0"/>
                  </a:lnTo>
                  <a:lnTo>
                    <a:pt x="71437" y="0"/>
                  </a:lnTo>
                  <a:lnTo>
                    <a:pt x="10891836" y="0"/>
                  </a:lnTo>
                  <a:lnTo>
                    <a:pt x="10896527" y="0"/>
                  </a:lnTo>
                  <a:lnTo>
                    <a:pt x="10901172" y="457"/>
                  </a:lnTo>
                  <a:lnTo>
                    <a:pt x="10939032" y="17606"/>
                  </a:lnTo>
                  <a:lnTo>
                    <a:pt x="10951233" y="31748"/>
                  </a:lnTo>
                  <a:lnTo>
                    <a:pt x="10953838" y="35649"/>
                  </a:lnTo>
                  <a:lnTo>
                    <a:pt x="10956039" y="39765"/>
                  </a:lnTo>
                  <a:lnTo>
                    <a:pt x="10957833" y="44099"/>
                  </a:lnTo>
                  <a:lnTo>
                    <a:pt x="10959629" y="48433"/>
                  </a:lnTo>
                  <a:lnTo>
                    <a:pt x="10960984" y="52899"/>
                  </a:lnTo>
                  <a:lnTo>
                    <a:pt x="10961900" y="57500"/>
                  </a:lnTo>
                  <a:lnTo>
                    <a:pt x="10962815" y="62101"/>
                  </a:lnTo>
                  <a:lnTo>
                    <a:pt x="10963274" y="66746"/>
                  </a:lnTo>
                  <a:lnTo>
                    <a:pt x="10963274" y="71437"/>
                  </a:lnTo>
                  <a:lnTo>
                    <a:pt x="10963274" y="776287"/>
                  </a:lnTo>
                  <a:lnTo>
                    <a:pt x="10963274" y="780978"/>
                  </a:lnTo>
                  <a:lnTo>
                    <a:pt x="10962815" y="785623"/>
                  </a:lnTo>
                  <a:lnTo>
                    <a:pt x="10961900" y="790224"/>
                  </a:lnTo>
                  <a:lnTo>
                    <a:pt x="10960984" y="794824"/>
                  </a:lnTo>
                  <a:lnTo>
                    <a:pt x="10959629" y="799291"/>
                  </a:lnTo>
                  <a:lnTo>
                    <a:pt x="10957833" y="803625"/>
                  </a:lnTo>
                  <a:lnTo>
                    <a:pt x="10956039" y="807958"/>
                  </a:lnTo>
                  <a:lnTo>
                    <a:pt x="10927623" y="838291"/>
                  </a:lnTo>
                  <a:lnTo>
                    <a:pt x="10905772" y="846352"/>
                  </a:lnTo>
                  <a:lnTo>
                    <a:pt x="10901172" y="847267"/>
                  </a:lnTo>
                  <a:lnTo>
                    <a:pt x="10896527" y="847724"/>
                  </a:lnTo>
                  <a:lnTo>
                    <a:pt x="10891836" y="847724"/>
                  </a:lnTo>
                  <a:lnTo>
                    <a:pt x="71437" y="847724"/>
                  </a:lnTo>
                  <a:lnTo>
                    <a:pt x="66746" y="847724"/>
                  </a:lnTo>
                  <a:lnTo>
                    <a:pt x="62101" y="847267"/>
                  </a:lnTo>
                  <a:lnTo>
                    <a:pt x="57500" y="846352"/>
                  </a:lnTo>
                  <a:lnTo>
                    <a:pt x="52900" y="845437"/>
                  </a:lnTo>
                  <a:lnTo>
                    <a:pt x="20923" y="826801"/>
                  </a:lnTo>
                  <a:lnTo>
                    <a:pt x="17606" y="823484"/>
                  </a:lnTo>
                  <a:lnTo>
                    <a:pt x="457" y="785623"/>
                  </a:lnTo>
                  <a:lnTo>
                    <a:pt x="0" y="780978"/>
                  </a:lnTo>
                  <a:lnTo>
                    <a:pt x="0" y="776287"/>
                  </a:lnTo>
                  <a:close/>
                </a:path>
              </a:pathLst>
            </a:custGeom>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a:solidFill>
                  <a:schemeClr val="tx2"/>
                </a:solidFill>
              </a:endParaRPr>
            </a:p>
          </p:txBody>
        </p:sp>
      </p:grpSp>
      <p:sp>
        <p:nvSpPr>
          <p:cNvPr id="5" name="object 5"/>
          <p:cNvSpPr txBox="1">
            <a:spLocks noGrp="1"/>
          </p:cNvSpPr>
          <p:nvPr>
            <p:ph type="title"/>
          </p:nvPr>
        </p:nvSpPr>
        <p:spPr>
          <a:xfrm>
            <a:off x="596900" y="479646"/>
            <a:ext cx="6048375" cy="533400"/>
          </a:xfrm>
          <a:prstGeom prst="rect">
            <a:avLst/>
          </a:prstGeom>
        </p:spPr>
        <p:txBody>
          <a:bodyPr vert="horz" wrap="square" lIns="0" tIns="16510" rIns="0" bIns="0" rtlCol="0">
            <a:spAutoFit/>
          </a:bodyPr>
          <a:lstStyle/>
          <a:p>
            <a:pPr marL="12700">
              <a:spcBef>
                <a:spcPts val="130"/>
              </a:spcBef>
            </a:pPr>
            <a:r>
              <a:rPr sz="3300" spc="-235" dirty="0">
                <a:latin typeface="Arial"/>
                <a:cs typeface="Arial"/>
              </a:rPr>
              <a:t>Normal</a:t>
            </a:r>
            <a:r>
              <a:rPr sz="3300" spc="-265" dirty="0">
                <a:latin typeface="Arial"/>
                <a:cs typeface="Arial"/>
              </a:rPr>
              <a:t> </a:t>
            </a:r>
            <a:r>
              <a:rPr sz="3300" spc="-360" dirty="0">
                <a:latin typeface="Arial"/>
                <a:cs typeface="Arial"/>
              </a:rPr>
              <a:t>Body</a:t>
            </a:r>
            <a:r>
              <a:rPr sz="3300" spc="-260" dirty="0">
                <a:latin typeface="Arial"/>
                <a:cs typeface="Arial"/>
              </a:rPr>
              <a:t> </a:t>
            </a:r>
            <a:r>
              <a:rPr spc="-290" dirty="0">
                <a:solidFill>
                  <a:schemeClr val="tx2"/>
                </a:solidFill>
                <a:latin typeface="Tahoma"/>
                <a:cs typeface="Tahoma"/>
              </a:rPr>
              <a:t>Sensations</a:t>
            </a:r>
            <a:r>
              <a:rPr spc="-285" dirty="0">
                <a:solidFill>
                  <a:srgbClr val="2D8A53"/>
                </a:solidFill>
                <a:latin typeface="Tahoma"/>
                <a:cs typeface="Tahoma"/>
              </a:rPr>
              <a:t> </a:t>
            </a:r>
            <a:r>
              <a:rPr sz="3300" spc="-240" dirty="0">
                <a:latin typeface="Arial"/>
                <a:cs typeface="Arial"/>
              </a:rPr>
              <a:t>of</a:t>
            </a:r>
            <a:r>
              <a:rPr sz="3300" spc="-260" dirty="0">
                <a:latin typeface="Arial"/>
                <a:cs typeface="Arial"/>
              </a:rPr>
              <a:t> </a:t>
            </a:r>
            <a:r>
              <a:rPr sz="3300" spc="-160" dirty="0">
                <a:latin typeface="Arial"/>
                <a:cs typeface="Arial"/>
              </a:rPr>
              <a:t>Anxiety</a:t>
            </a:r>
            <a:endParaRPr sz="3300" dirty="0">
              <a:latin typeface="Arial"/>
              <a:cs typeface="Arial"/>
            </a:endParaRPr>
          </a:p>
        </p:txBody>
      </p:sp>
      <p:sp>
        <p:nvSpPr>
          <p:cNvPr id="6" name="object 6"/>
          <p:cNvSpPr txBox="1"/>
          <p:nvPr/>
        </p:nvSpPr>
        <p:spPr>
          <a:xfrm>
            <a:off x="596900" y="1130616"/>
            <a:ext cx="5817235" cy="311785"/>
          </a:xfrm>
          <a:prstGeom prst="rect">
            <a:avLst/>
          </a:prstGeom>
        </p:spPr>
        <p:txBody>
          <a:bodyPr vert="horz" wrap="square" lIns="0" tIns="15875" rIns="0" bIns="0" rtlCol="0">
            <a:spAutoFit/>
          </a:bodyPr>
          <a:lstStyle/>
          <a:p>
            <a:pPr marL="12700">
              <a:spcBef>
                <a:spcPts val="125"/>
              </a:spcBef>
            </a:pPr>
            <a:r>
              <a:rPr sz="1850" kern="0" spc="-195" dirty="0">
                <a:solidFill>
                  <a:srgbClr val="374050"/>
                </a:solidFill>
                <a:latin typeface="Verdana"/>
                <a:cs typeface="Verdana"/>
              </a:rPr>
              <a:t>Physical</a:t>
            </a:r>
            <a:r>
              <a:rPr sz="1850" kern="0" spc="-250" dirty="0">
                <a:solidFill>
                  <a:srgbClr val="374050"/>
                </a:solidFill>
                <a:latin typeface="Verdana"/>
                <a:cs typeface="Verdana"/>
              </a:rPr>
              <a:t> </a:t>
            </a:r>
            <a:r>
              <a:rPr sz="1850" kern="0" spc="-245" dirty="0">
                <a:solidFill>
                  <a:srgbClr val="374050"/>
                </a:solidFill>
                <a:latin typeface="Verdana"/>
                <a:cs typeface="Verdana"/>
              </a:rPr>
              <a:t>responses</a:t>
            </a:r>
            <a:r>
              <a:rPr sz="1850" kern="0" spc="-250" dirty="0">
                <a:solidFill>
                  <a:srgbClr val="374050"/>
                </a:solidFill>
                <a:latin typeface="Verdana"/>
                <a:cs typeface="Verdana"/>
              </a:rPr>
              <a:t> </a:t>
            </a:r>
            <a:r>
              <a:rPr sz="1850" kern="0" spc="-210" dirty="0">
                <a:solidFill>
                  <a:srgbClr val="374050"/>
                </a:solidFill>
                <a:latin typeface="Verdana"/>
                <a:cs typeface="Verdana"/>
              </a:rPr>
              <a:t>that</a:t>
            </a:r>
            <a:r>
              <a:rPr sz="1850" kern="0" spc="-250" dirty="0">
                <a:solidFill>
                  <a:srgbClr val="374050"/>
                </a:solidFill>
                <a:latin typeface="Verdana"/>
                <a:cs typeface="Verdana"/>
              </a:rPr>
              <a:t> </a:t>
            </a:r>
            <a:r>
              <a:rPr sz="1850" kern="0" spc="-265" dirty="0">
                <a:solidFill>
                  <a:srgbClr val="374050"/>
                </a:solidFill>
                <a:latin typeface="Verdana"/>
                <a:cs typeface="Verdana"/>
              </a:rPr>
              <a:t>are</a:t>
            </a:r>
            <a:r>
              <a:rPr sz="1850" kern="0" spc="-250" dirty="0">
                <a:solidFill>
                  <a:srgbClr val="374050"/>
                </a:solidFill>
                <a:latin typeface="Verdana"/>
                <a:cs typeface="Verdana"/>
              </a:rPr>
              <a:t> </a:t>
            </a:r>
            <a:r>
              <a:rPr sz="1850" kern="0" spc="-229" dirty="0">
                <a:solidFill>
                  <a:srgbClr val="374050"/>
                </a:solidFill>
                <a:latin typeface="Verdana"/>
                <a:cs typeface="Verdana"/>
              </a:rPr>
              <a:t>uncomfortable</a:t>
            </a:r>
            <a:r>
              <a:rPr sz="1850" kern="0" spc="-245" dirty="0">
                <a:solidFill>
                  <a:srgbClr val="374050"/>
                </a:solidFill>
                <a:latin typeface="Verdana"/>
                <a:cs typeface="Verdana"/>
              </a:rPr>
              <a:t> </a:t>
            </a:r>
            <a:r>
              <a:rPr sz="1850" kern="0" spc="-229" dirty="0">
                <a:solidFill>
                  <a:srgbClr val="374050"/>
                </a:solidFill>
                <a:latin typeface="Verdana"/>
                <a:cs typeface="Verdana"/>
              </a:rPr>
              <a:t>but</a:t>
            </a:r>
            <a:r>
              <a:rPr sz="1850" kern="0" spc="-250" dirty="0">
                <a:solidFill>
                  <a:srgbClr val="374050"/>
                </a:solidFill>
                <a:latin typeface="Verdana"/>
                <a:cs typeface="Verdana"/>
              </a:rPr>
              <a:t> never </a:t>
            </a:r>
            <a:r>
              <a:rPr sz="1850" kern="0" spc="-265" dirty="0">
                <a:solidFill>
                  <a:srgbClr val="374050"/>
                </a:solidFill>
                <a:latin typeface="Verdana"/>
                <a:cs typeface="Verdana"/>
              </a:rPr>
              <a:t>dangerous</a:t>
            </a:r>
            <a:endParaRPr sz="1850" kern="0">
              <a:solidFill>
                <a:sysClr val="windowText" lastClr="000000"/>
              </a:solidFill>
              <a:latin typeface="Verdana"/>
              <a:cs typeface="Verdana"/>
            </a:endParaRPr>
          </a:p>
        </p:txBody>
      </p:sp>
      <p:sp>
        <p:nvSpPr>
          <p:cNvPr id="7" name="object 7"/>
          <p:cNvSpPr txBox="1"/>
          <p:nvPr/>
        </p:nvSpPr>
        <p:spPr>
          <a:xfrm>
            <a:off x="596900" y="1653738"/>
            <a:ext cx="4378325" cy="198772"/>
          </a:xfrm>
          <a:prstGeom prst="rect">
            <a:avLst/>
          </a:prstGeom>
        </p:spPr>
        <p:txBody>
          <a:bodyPr vert="horz" wrap="square" lIns="0" tIns="13970" rIns="0" bIns="0" rtlCol="0">
            <a:spAutoFit/>
          </a:bodyPr>
          <a:lstStyle/>
          <a:p>
            <a:pPr marL="12700">
              <a:spcBef>
                <a:spcPts val="110"/>
              </a:spcBef>
            </a:pPr>
            <a:r>
              <a:rPr sz="1200" i="1" kern="0" spc="-110" dirty="0">
                <a:solidFill>
                  <a:srgbClr val="666666"/>
                </a:solidFill>
                <a:latin typeface="Lucida Sans"/>
                <a:cs typeface="Lucida Sans"/>
              </a:rPr>
              <a:t>Based</a:t>
            </a:r>
            <a:r>
              <a:rPr sz="1200" i="1" kern="0" spc="-95" dirty="0">
                <a:solidFill>
                  <a:srgbClr val="666666"/>
                </a:solidFill>
                <a:latin typeface="Lucida Sans"/>
                <a:cs typeface="Lucida Sans"/>
              </a:rPr>
              <a:t> </a:t>
            </a:r>
            <a:r>
              <a:rPr sz="1200" i="1" kern="0" spc="-105" dirty="0">
                <a:solidFill>
                  <a:srgbClr val="666666"/>
                </a:solidFill>
                <a:latin typeface="Lucida Sans"/>
                <a:cs typeface="Lucida Sans"/>
              </a:rPr>
              <a:t>on</a:t>
            </a:r>
            <a:r>
              <a:rPr sz="1200" i="1" kern="0" spc="-95" dirty="0">
                <a:solidFill>
                  <a:srgbClr val="666666"/>
                </a:solidFill>
                <a:latin typeface="Lucida Sans"/>
                <a:cs typeface="Lucida Sans"/>
              </a:rPr>
              <a:t> </a:t>
            </a:r>
            <a:r>
              <a:rPr sz="1200" i="1" kern="0" spc="-150" dirty="0">
                <a:solidFill>
                  <a:srgbClr val="666666"/>
                </a:solidFill>
                <a:latin typeface="Lucida Sans"/>
                <a:cs typeface="Lucida Sans"/>
              </a:rPr>
              <a:t>work</a:t>
            </a:r>
            <a:r>
              <a:rPr sz="1200" i="1" kern="0" spc="-90" dirty="0">
                <a:solidFill>
                  <a:srgbClr val="666666"/>
                </a:solidFill>
                <a:latin typeface="Lucida Sans"/>
                <a:cs typeface="Lucida Sans"/>
              </a:rPr>
              <a:t> </a:t>
            </a:r>
            <a:r>
              <a:rPr sz="1200" i="1" kern="0" spc="-140" dirty="0">
                <a:solidFill>
                  <a:srgbClr val="666666"/>
                </a:solidFill>
                <a:latin typeface="Lucida Sans"/>
                <a:cs typeface="Lucida Sans"/>
              </a:rPr>
              <a:t>by</a:t>
            </a:r>
            <a:r>
              <a:rPr sz="1200" i="1" kern="0" spc="-95" dirty="0">
                <a:solidFill>
                  <a:srgbClr val="666666"/>
                </a:solidFill>
                <a:latin typeface="Lucida Sans"/>
                <a:cs typeface="Lucida Sans"/>
              </a:rPr>
              <a:t> </a:t>
            </a:r>
            <a:r>
              <a:rPr sz="1200" i="1" kern="0" spc="-155" dirty="0">
                <a:solidFill>
                  <a:srgbClr val="666666"/>
                </a:solidFill>
                <a:latin typeface="Lucida Sans"/>
                <a:cs typeface="Lucida Sans"/>
              </a:rPr>
              <a:t>Dr.</a:t>
            </a:r>
            <a:r>
              <a:rPr sz="1200" i="1" kern="0" spc="-85" dirty="0">
                <a:solidFill>
                  <a:srgbClr val="666666"/>
                </a:solidFill>
                <a:latin typeface="Lucida Sans"/>
                <a:cs typeface="Lucida Sans"/>
              </a:rPr>
              <a:t> </a:t>
            </a:r>
            <a:r>
              <a:rPr sz="1200" i="1" kern="0" spc="-145" dirty="0">
                <a:solidFill>
                  <a:srgbClr val="666666"/>
                </a:solidFill>
                <a:latin typeface="Lucida Sans"/>
                <a:cs typeface="Lucida Sans"/>
              </a:rPr>
              <a:t>Andrea</a:t>
            </a:r>
            <a:r>
              <a:rPr sz="1200" i="1" kern="0" spc="-95" dirty="0">
                <a:solidFill>
                  <a:srgbClr val="666666"/>
                </a:solidFill>
                <a:latin typeface="Lucida Sans"/>
                <a:cs typeface="Lucida Sans"/>
              </a:rPr>
              <a:t> </a:t>
            </a:r>
            <a:r>
              <a:rPr sz="1200" i="1" kern="0" spc="-114" dirty="0">
                <a:solidFill>
                  <a:srgbClr val="666666"/>
                </a:solidFill>
                <a:latin typeface="Lucida Sans"/>
                <a:cs typeface="Lucida Sans"/>
              </a:rPr>
              <a:t>M.</a:t>
            </a:r>
            <a:r>
              <a:rPr sz="1200" i="1" kern="0" spc="-85" dirty="0">
                <a:solidFill>
                  <a:srgbClr val="666666"/>
                </a:solidFill>
                <a:latin typeface="Lucida Sans"/>
                <a:cs typeface="Lucida Sans"/>
              </a:rPr>
              <a:t> </a:t>
            </a:r>
            <a:r>
              <a:rPr sz="1200" i="1" kern="0" spc="-135" dirty="0">
                <a:solidFill>
                  <a:srgbClr val="666666"/>
                </a:solidFill>
                <a:latin typeface="Lucida Sans"/>
                <a:cs typeface="Lucida Sans"/>
              </a:rPr>
              <a:t>Kulberg</a:t>
            </a:r>
            <a:r>
              <a:rPr sz="1200" i="1" kern="0" spc="-95" dirty="0">
                <a:solidFill>
                  <a:srgbClr val="666666"/>
                </a:solidFill>
                <a:latin typeface="Lucida Sans"/>
                <a:cs typeface="Lucida Sans"/>
              </a:rPr>
              <a:t> </a:t>
            </a:r>
            <a:r>
              <a:rPr sz="1200" i="1" kern="0" spc="-125" dirty="0">
                <a:solidFill>
                  <a:srgbClr val="666666"/>
                </a:solidFill>
                <a:latin typeface="Lucida Sans"/>
                <a:cs typeface="Lucida Sans"/>
              </a:rPr>
              <a:t>PhD</a:t>
            </a:r>
            <a:r>
              <a:rPr sz="1200" i="1" kern="0" spc="-90" dirty="0">
                <a:solidFill>
                  <a:srgbClr val="666666"/>
                </a:solidFill>
                <a:latin typeface="Lucida Sans"/>
                <a:cs typeface="Lucida Sans"/>
              </a:rPr>
              <a:t> </a:t>
            </a:r>
            <a:r>
              <a:rPr sz="1200" i="1" kern="0" spc="-45" dirty="0">
                <a:solidFill>
                  <a:srgbClr val="666666"/>
                </a:solidFill>
                <a:latin typeface="Lucida Sans"/>
                <a:cs typeface="Lucida Sans"/>
              </a:rPr>
              <a:t>-</a:t>
            </a:r>
            <a:r>
              <a:rPr sz="1200" i="1" kern="0" spc="-90" dirty="0">
                <a:solidFill>
                  <a:srgbClr val="666666"/>
                </a:solidFill>
                <a:latin typeface="Lucida Sans"/>
                <a:cs typeface="Lucida Sans"/>
              </a:rPr>
              <a:t> </a:t>
            </a:r>
            <a:r>
              <a:rPr sz="1200" i="1" kern="0" spc="-105" dirty="0">
                <a:solidFill>
                  <a:srgbClr val="666666"/>
                </a:solidFill>
                <a:latin typeface="Lucida Sans"/>
                <a:cs typeface="Lucida Sans"/>
                <a:hlinkClick r:id="rId2"/>
              </a:rPr>
              <a:t>www.anxietyexperts.com</a:t>
            </a:r>
            <a:endParaRPr sz="1200" kern="0">
              <a:solidFill>
                <a:sysClr val="windowText" lastClr="000000"/>
              </a:solidFill>
              <a:latin typeface="Lucida Sans"/>
              <a:cs typeface="Lucida Sans"/>
            </a:endParaRPr>
          </a:p>
        </p:txBody>
      </p:sp>
      <p:pic>
        <p:nvPicPr>
          <p:cNvPr id="8" name="object 8"/>
          <p:cNvPicPr/>
          <p:nvPr/>
        </p:nvPicPr>
        <p:blipFill>
          <a:blip r:embed="rId3" cstate="print"/>
          <a:stretch>
            <a:fillRect/>
          </a:stretch>
        </p:blipFill>
        <p:spPr>
          <a:xfrm>
            <a:off x="623885" y="2072453"/>
            <a:ext cx="161928" cy="161924"/>
          </a:xfrm>
          <a:prstGeom prst="rect">
            <a:avLst/>
          </a:prstGeom>
        </p:spPr>
      </p:pic>
      <p:sp>
        <p:nvSpPr>
          <p:cNvPr id="9" name="object 9"/>
          <p:cNvSpPr txBox="1"/>
          <p:nvPr/>
        </p:nvSpPr>
        <p:spPr>
          <a:xfrm>
            <a:off x="901700" y="2010156"/>
            <a:ext cx="2446020" cy="251351"/>
          </a:xfrm>
          <a:prstGeom prst="rect">
            <a:avLst/>
          </a:prstGeom>
        </p:spPr>
        <p:txBody>
          <a:bodyPr vert="horz" wrap="square" lIns="0" tIns="12700" rIns="0" bIns="0" rtlCol="0">
            <a:spAutoFit/>
          </a:bodyPr>
          <a:lstStyle/>
          <a:p>
            <a:pPr marL="12700">
              <a:spcBef>
                <a:spcPts val="100"/>
              </a:spcBef>
            </a:pPr>
            <a:r>
              <a:rPr sz="1550" b="1" kern="0" spc="-140" dirty="0">
                <a:solidFill>
                  <a:srgbClr val="374050"/>
                </a:solidFill>
                <a:latin typeface="Open Sans Semibold"/>
                <a:cs typeface="Open Sans Semibold"/>
              </a:rPr>
              <a:t>Nausea</a:t>
            </a:r>
            <a:r>
              <a:rPr sz="1550" b="1" kern="0" spc="-25"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25" dirty="0">
                <a:solidFill>
                  <a:srgbClr val="374050"/>
                </a:solidFill>
                <a:latin typeface="Open Sans"/>
                <a:cs typeface="Open Sans"/>
              </a:rPr>
              <a:t> </a:t>
            </a:r>
            <a:r>
              <a:rPr sz="1550" kern="0" spc="-110" dirty="0">
                <a:solidFill>
                  <a:srgbClr val="374050"/>
                </a:solidFill>
                <a:latin typeface="Open Sans"/>
                <a:cs typeface="Open Sans"/>
              </a:rPr>
              <a:t>other</a:t>
            </a:r>
            <a:r>
              <a:rPr sz="1550" kern="0" spc="-25" dirty="0">
                <a:solidFill>
                  <a:srgbClr val="374050"/>
                </a:solidFill>
                <a:latin typeface="Open Sans"/>
                <a:cs typeface="Open Sans"/>
              </a:rPr>
              <a:t> </a:t>
            </a:r>
            <a:r>
              <a:rPr sz="1550" kern="0" spc="-114" dirty="0">
                <a:solidFill>
                  <a:srgbClr val="374050"/>
                </a:solidFill>
                <a:latin typeface="Open Sans"/>
                <a:cs typeface="Open Sans"/>
              </a:rPr>
              <a:t>GI</a:t>
            </a:r>
            <a:r>
              <a:rPr sz="1550" kern="0" spc="-25" dirty="0">
                <a:solidFill>
                  <a:srgbClr val="374050"/>
                </a:solidFill>
                <a:latin typeface="Open Sans"/>
                <a:cs typeface="Open Sans"/>
              </a:rPr>
              <a:t> </a:t>
            </a:r>
            <a:r>
              <a:rPr sz="1550" kern="0" spc="-114" dirty="0">
                <a:solidFill>
                  <a:srgbClr val="374050"/>
                </a:solidFill>
                <a:latin typeface="Open Sans"/>
                <a:cs typeface="Open Sans"/>
              </a:rPr>
              <a:t>symptoms</a:t>
            </a:r>
            <a:endParaRPr sz="1550" kern="0" dirty="0">
              <a:solidFill>
                <a:sysClr val="windowText" lastClr="000000"/>
              </a:solidFill>
              <a:latin typeface="Open Sans"/>
              <a:cs typeface="Open Sans"/>
            </a:endParaRPr>
          </a:p>
        </p:txBody>
      </p:sp>
      <p:pic>
        <p:nvPicPr>
          <p:cNvPr id="10" name="object 10"/>
          <p:cNvPicPr/>
          <p:nvPr/>
        </p:nvPicPr>
        <p:blipFill>
          <a:blip r:embed="rId3" cstate="print"/>
          <a:stretch>
            <a:fillRect/>
          </a:stretch>
        </p:blipFill>
        <p:spPr>
          <a:xfrm>
            <a:off x="623885" y="2415353"/>
            <a:ext cx="161928" cy="161924"/>
          </a:xfrm>
          <a:prstGeom prst="rect">
            <a:avLst/>
          </a:prstGeom>
        </p:spPr>
      </p:pic>
      <p:sp>
        <p:nvSpPr>
          <p:cNvPr id="11" name="object 11"/>
          <p:cNvSpPr txBox="1"/>
          <p:nvPr/>
        </p:nvSpPr>
        <p:spPr>
          <a:xfrm>
            <a:off x="901700" y="2353056"/>
            <a:ext cx="2269490" cy="251351"/>
          </a:xfrm>
          <a:prstGeom prst="rect">
            <a:avLst/>
          </a:prstGeom>
        </p:spPr>
        <p:txBody>
          <a:bodyPr vert="horz" wrap="square" lIns="0" tIns="12700" rIns="0" bIns="0" rtlCol="0">
            <a:spAutoFit/>
          </a:bodyPr>
          <a:lstStyle/>
          <a:p>
            <a:pPr marL="12700">
              <a:spcBef>
                <a:spcPts val="100"/>
              </a:spcBef>
            </a:pPr>
            <a:r>
              <a:rPr sz="1550" b="1" kern="0" spc="-120" dirty="0">
                <a:solidFill>
                  <a:srgbClr val="374050"/>
                </a:solidFill>
                <a:latin typeface="Open Sans Semibold"/>
                <a:cs typeface="Open Sans Semibold"/>
              </a:rPr>
              <a:t>Racing</a:t>
            </a:r>
            <a:r>
              <a:rPr sz="1550" b="1" kern="0" spc="-30" dirty="0">
                <a:solidFill>
                  <a:srgbClr val="374050"/>
                </a:solidFill>
                <a:latin typeface="Open Sans Semibold"/>
                <a:cs typeface="Open Sans Semibold"/>
              </a:rPr>
              <a:t> </a:t>
            </a:r>
            <a:r>
              <a:rPr sz="1550" b="1" kern="0" spc="-110" dirty="0">
                <a:solidFill>
                  <a:srgbClr val="374050"/>
                </a:solidFill>
                <a:latin typeface="Open Sans Semibold"/>
                <a:cs typeface="Open Sans Semibold"/>
              </a:rPr>
              <a:t>heart</a:t>
            </a:r>
            <a:r>
              <a:rPr sz="1550" b="1" kern="0" spc="-30"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90" dirty="0">
                <a:solidFill>
                  <a:srgbClr val="374050"/>
                </a:solidFill>
                <a:latin typeface="Open Sans"/>
                <a:cs typeface="Open Sans"/>
              </a:rPr>
              <a:t>palpitations</a:t>
            </a:r>
            <a:endParaRPr sz="1550" kern="0">
              <a:solidFill>
                <a:sysClr val="windowText" lastClr="000000"/>
              </a:solidFill>
              <a:latin typeface="Open Sans"/>
              <a:cs typeface="Open Sans"/>
            </a:endParaRPr>
          </a:p>
        </p:txBody>
      </p:sp>
      <p:pic>
        <p:nvPicPr>
          <p:cNvPr id="12" name="object 12"/>
          <p:cNvPicPr/>
          <p:nvPr/>
        </p:nvPicPr>
        <p:blipFill>
          <a:blip r:embed="rId3" cstate="print"/>
          <a:stretch>
            <a:fillRect/>
          </a:stretch>
        </p:blipFill>
        <p:spPr>
          <a:xfrm>
            <a:off x="623885" y="2758253"/>
            <a:ext cx="161928" cy="161924"/>
          </a:xfrm>
          <a:prstGeom prst="rect">
            <a:avLst/>
          </a:prstGeom>
        </p:spPr>
      </p:pic>
      <p:sp>
        <p:nvSpPr>
          <p:cNvPr id="13" name="object 13"/>
          <p:cNvSpPr txBox="1"/>
          <p:nvPr/>
        </p:nvSpPr>
        <p:spPr>
          <a:xfrm>
            <a:off x="901701" y="2695956"/>
            <a:ext cx="2431415" cy="251351"/>
          </a:xfrm>
          <a:prstGeom prst="rect">
            <a:avLst/>
          </a:prstGeom>
        </p:spPr>
        <p:txBody>
          <a:bodyPr vert="horz" wrap="square" lIns="0" tIns="12700" rIns="0" bIns="0" rtlCol="0">
            <a:spAutoFit/>
          </a:bodyPr>
          <a:lstStyle/>
          <a:p>
            <a:pPr marL="12700">
              <a:spcBef>
                <a:spcPts val="100"/>
              </a:spcBef>
            </a:pPr>
            <a:r>
              <a:rPr sz="1550" b="1" kern="0" spc="-105" dirty="0">
                <a:solidFill>
                  <a:srgbClr val="374050"/>
                </a:solidFill>
                <a:latin typeface="Open Sans Semibold"/>
                <a:cs typeface="Open Sans Semibold"/>
              </a:rPr>
              <a:t>Sweating</a:t>
            </a:r>
            <a:r>
              <a:rPr sz="1550" kern="0" spc="-105" dirty="0">
                <a:solidFill>
                  <a:srgbClr val="374050"/>
                </a:solidFill>
                <a:latin typeface="Open Sans"/>
                <a:cs typeface="Open Sans"/>
              </a:rPr>
              <a:t>,</a:t>
            </a:r>
            <a:r>
              <a:rPr sz="1550" kern="0" spc="-40" dirty="0">
                <a:solidFill>
                  <a:srgbClr val="374050"/>
                </a:solidFill>
                <a:latin typeface="Open Sans"/>
                <a:cs typeface="Open Sans"/>
              </a:rPr>
              <a:t> </a:t>
            </a:r>
            <a:r>
              <a:rPr sz="1550" kern="0" spc="-100" dirty="0">
                <a:solidFill>
                  <a:srgbClr val="374050"/>
                </a:solidFill>
                <a:latin typeface="Open Sans"/>
                <a:cs typeface="Open Sans"/>
              </a:rPr>
              <a:t>hot/cold</a:t>
            </a:r>
            <a:r>
              <a:rPr sz="1550" kern="0" spc="-35" dirty="0">
                <a:solidFill>
                  <a:srgbClr val="374050"/>
                </a:solidFill>
                <a:latin typeface="Open Sans"/>
                <a:cs typeface="Open Sans"/>
              </a:rPr>
              <a:t> </a:t>
            </a:r>
            <a:r>
              <a:rPr sz="1550" kern="0" spc="-100" dirty="0">
                <a:solidFill>
                  <a:srgbClr val="374050"/>
                </a:solidFill>
                <a:latin typeface="Open Sans"/>
                <a:cs typeface="Open Sans"/>
              </a:rPr>
              <a:t>sensations</a:t>
            </a:r>
            <a:endParaRPr sz="1550" kern="0">
              <a:solidFill>
                <a:sysClr val="windowText" lastClr="000000"/>
              </a:solidFill>
              <a:latin typeface="Open Sans"/>
              <a:cs typeface="Open Sans"/>
            </a:endParaRPr>
          </a:p>
        </p:txBody>
      </p:sp>
      <p:pic>
        <p:nvPicPr>
          <p:cNvPr id="14" name="object 14"/>
          <p:cNvPicPr/>
          <p:nvPr/>
        </p:nvPicPr>
        <p:blipFill>
          <a:blip r:embed="rId3" cstate="print"/>
          <a:stretch>
            <a:fillRect/>
          </a:stretch>
        </p:blipFill>
        <p:spPr>
          <a:xfrm>
            <a:off x="623885" y="3101153"/>
            <a:ext cx="161928" cy="161924"/>
          </a:xfrm>
          <a:prstGeom prst="rect">
            <a:avLst/>
          </a:prstGeom>
        </p:spPr>
      </p:pic>
      <p:sp>
        <p:nvSpPr>
          <p:cNvPr id="15" name="object 15"/>
          <p:cNvSpPr txBox="1"/>
          <p:nvPr/>
        </p:nvSpPr>
        <p:spPr>
          <a:xfrm>
            <a:off x="901700" y="3038856"/>
            <a:ext cx="3221990" cy="251351"/>
          </a:xfrm>
          <a:prstGeom prst="rect">
            <a:avLst/>
          </a:prstGeom>
        </p:spPr>
        <p:txBody>
          <a:bodyPr vert="horz" wrap="square" lIns="0" tIns="12700" rIns="0" bIns="0" rtlCol="0">
            <a:spAutoFit/>
          </a:bodyPr>
          <a:lstStyle/>
          <a:p>
            <a:pPr marL="12700">
              <a:spcBef>
                <a:spcPts val="100"/>
              </a:spcBef>
            </a:pPr>
            <a:r>
              <a:rPr sz="1550" b="1" kern="0" spc="-114" dirty="0">
                <a:solidFill>
                  <a:srgbClr val="374050"/>
                </a:solidFill>
                <a:latin typeface="Open Sans Semibold"/>
                <a:cs typeface="Open Sans Semibold"/>
              </a:rPr>
              <a:t>Shallow</a:t>
            </a:r>
            <a:r>
              <a:rPr sz="1550" b="1" kern="0" spc="-30" dirty="0">
                <a:solidFill>
                  <a:srgbClr val="374050"/>
                </a:solidFill>
                <a:latin typeface="Open Sans Semibold"/>
                <a:cs typeface="Open Sans Semibold"/>
              </a:rPr>
              <a:t> </a:t>
            </a:r>
            <a:r>
              <a:rPr sz="1550" b="1" kern="0" spc="-110" dirty="0">
                <a:solidFill>
                  <a:srgbClr val="374050"/>
                </a:solidFill>
                <a:latin typeface="Open Sans Semibold"/>
                <a:cs typeface="Open Sans Semibold"/>
              </a:rPr>
              <a:t>breathing</a:t>
            </a:r>
            <a:r>
              <a:rPr sz="1550" b="1" kern="0" spc="-30"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114" dirty="0">
                <a:solidFill>
                  <a:srgbClr val="374050"/>
                </a:solidFill>
                <a:latin typeface="Open Sans"/>
                <a:cs typeface="Open Sans"/>
              </a:rPr>
              <a:t>choking</a:t>
            </a:r>
            <a:r>
              <a:rPr sz="1550" kern="0" spc="-30" dirty="0">
                <a:solidFill>
                  <a:srgbClr val="374050"/>
                </a:solidFill>
                <a:latin typeface="Open Sans"/>
                <a:cs typeface="Open Sans"/>
              </a:rPr>
              <a:t> </a:t>
            </a:r>
            <a:r>
              <a:rPr sz="1550" kern="0" spc="-90" dirty="0">
                <a:solidFill>
                  <a:srgbClr val="374050"/>
                </a:solidFill>
                <a:latin typeface="Open Sans"/>
                <a:cs typeface="Open Sans"/>
              </a:rPr>
              <a:t>sensation</a:t>
            </a:r>
            <a:endParaRPr sz="1550" kern="0">
              <a:solidFill>
                <a:sysClr val="windowText" lastClr="000000"/>
              </a:solidFill>
              <a:latin typeface="Open Sans"/>
              <a:cs typeface="Open Sans"/>
            </a:endParaRPr>
          </a:p>
        </p:txBody>
      </p:sp>
      <p:pic>
        <p:nvPicPr>
          <p:cNvPr id="16" name="object 16"/>
          <p:cNvPicPr/>
          <p:nvPr/>
        </p:nvPicPr>
        <p:blipFill>
          <a:blip r:embed="rId3" cstate="print"/>
          <a:stretch>
            <a:fillRect/>
          </a:stretch>
        </p:blipFill>
        <p:spPr>
          <a:xfrm>
            <a:off x="623885" y="3444053"/>
            <a:ext cx="161928" cy="161924"/>
          </a:xfrm>
          <a:prstGeom prst="rect">
            <a:avLst/>
          </a:prstGeom>
        </p:spPr>
      </p:pic>
      <p:sp>
        <p:nvSpPr>
          <p:cNvPr id="17" name="object 17"/>
          <p:cNvSpPr txBox="1"/>
          <p:nvPr/>
        </p:nvSpPr>
        <p:spPr>
          <a:xfrm>
            <a:off x="901700" y="3381756"/>
            <a:ext cx="1741170" cy="251351"/>
          </a:xfrm>
          <a:prstGeom prst="rect">
            <a:avLst/>
          </a:prstGeom>
        </p:spPr>
        <p:txBody>
          <a:bodyPr vert="horz" wrap="square" lIns="0" tIns="12700" rIns="0" bIns="0" rtlCol="0">
            <a:spAutoFit/>
          </a:bodyPr>
          <a:lstStyle/>
          <a:p>
            <a:pPr marL="12700">
              <a:spcBef>
                <a:spcPts val="100"/>
              </a:spcBef>
            </a:pPr>
            <a:r>
              <a:rPr sz="1550" b="1" kern="0" spc="-114" dirty="0">
                <a:solidFill>
                  <a:srgbClr val="374050"/>
                </a:solidFill>
                <a:latin typeface="Open Sans Semibold"/>
                <a:cs typeface="Open Sans Semibold"/>
              </a:rPr>
              <a:t>Trembling</a:t>
            </a:r>
            <a:r>
              <a:rPr sz="1550" b="1" kern="0" spc="-40"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5" dirty="0">
                <a:solidFill>
                  <a:srgbClr val="374050"/>
                </a:solidFill>
                <a:latin typeface="Open Sans"/>
                <a:cs typeface="Open Sans"/>
              </a:rPr>
              <a:t> </a:t>
            </a:r>
            <a:r>
              <a:rPr sz="1550" kern="0" spc="-100" dirty="0">
                <a:solidFill>
                  <a:srgbClr val="374050"/>
                </a:solidFill>
                <a:latin typeface="Open Sans"/>
                <a:cs typeface="Open Sans"/>
              </a:rPr>
              <a:t>shaking</a:t>
            </a:r>
            <a:endParaRPr sz="1550" kern="0">
              <a:solidFill>
                <a:sysClr val="windowText" lastClr="000000"/>
              </a:solidFill>
              <a:latin typeface="Open Sans"/>
              <a:cs typeface="Open Sans"/>
            </a:endParaRPr>
          </a:p>
        </p:txBody>
      </p:sp>
      <p:pic>
        <p:nvPicPr>
          <p:cNvPr id="18" name="object 18"/>
          <p:cNvPicPr/>
          <p:nvPr/>
        </p:nvPicPr>
        <p:blipFill>
          <a:blip r:embed="rId3" cstate="print"/>
          <a:stretch>
            <a:fillRect/>
          </a:stretch>
        </p:blipFill>
        <p:spPr>
          <a:xfrm>
            <a:off x="6338885" y="2072453"/>
            <a:ext cx="161928" cy="161924"/>
          </a:xfrm>
          <a:prstGeom prst="rect">
            <a:avLst/>
          </a:prstGeom>
        </p:spPr>
      </p:pic>
      <p:sp>
        <p:nvSpPr>
          <p:cNvPr id="19" name="object 19"/>
          <p:cNvSpPr txBox="1"/>
          <p:nvPr/>
        </p:nvSpPr>
        <p:spPr>
          <a:xfrm>
            <a:off x="6616700" y="2010156"/>
            <a:ext cx="2843530" cy="251351"/>
          </a:xfrm>
          <a:prstGeom prst="rect">
            <a:avLst/>
          </a:prstGeom>
        </p:spPr>
        <p:txBody>
          <a:bodyPr vert="horz" wrap="square" lIns="0" tIns="12700" rIns="0" bIns="0" rtlCol="0">
            <a:spAutoFit/>
          </a:bodyPr>
          <a:lstStyle/>
          <a:p>
            <a:pPr marL="12700">
              <a:spcBef>
                <a:spcPts val="100"/>
              </a:spcBef>
            </a:pPr>
            <a:r>
              <a:rPr sz="1550" b="1" kern="0" spc="-110" dirty="0">
                <a:solidFill>
                  <a:srgbClr val="374050"/>
                </a:solidFill>
                <a:latin typeface="Open Sans Semibold"/>
                <a:cs typeface="Open Sans Semibold"/>
              </a:rPr>
              <a:t>Tearfulness</a:t>
            </a:r>
            <a:r>
              <a:rPr sz="1550" b="1" kern="0" spc="-30"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110" dirty="0">
                <a:solidFill>
                  <a:srgbClr val="374050"/>
                </a:solidFill>
                <a:latin typeface="Open Sans"/>
                <a:cs typeface="Open Sans"/>
              </a:rPr>
              <a:t>emotional</a:t>
            </a:r>
            <a:r>
              <a:rPr sz="1550" kern="0" spc="-25" dirty="0">
                <a:solidFill>
                  <a:srgbClr val="374050"/>
                </a:solidFill>
                <a:latin typeface="Open Sans"/>
                <a:cs typeface="Open Sans"/>
              </a:rPr>
              <a:t> </a:t>
            </a:r>
            <a:r>
              <a:rPr sz="1550" kern="0" spc="-100" dirty="0">
                <a:solidFill>
                  <a:srgbClr val="374050"/>
                </a:solidFill>
                <a:latin typeface="Open Sans"/>
                <a:cs typeface="Open Sans"/>
              </a:rPr>
              <a:t>response</a:t>
            </a:r>
            <a:endParaRPr sz="1550" kern="0">
              <a:solidFill>
                <a:sysClr val="windowText" lastClr="000000"/>
              </a:solidFill>
              <a:latin typeface="Open Sans"/>
              <a:cs typeface="Open Sans"/>
            </a:endParaRPr>
          </a:p>
        </p:txBody>
      </p:sp>
      <p:pic>
        <p:nvPicPr>
          <p:cNvPr id="20" name="object 20"/>
          <p:cNvPicPr/>
          <p:nvPr/>
        </p:nvPicPr>
        <p:blipFill>
          <a:blip r:embed="rId3" cstate="print"/>
          <a:stretch>
            <a:fillRect/>
          </a:stretch>
        </p:blipFill>
        <p:spPr>
          <a:xfrm>
            <a:off x="6338885" y="2415353"/>
            <a:ext cx="161928" cy="161924"/>
          </a:xfrm>
          <a:prstGeom prst="rect">
            <a:avLst/>
          </a:prstGeom>
        </p:spPr>
      </p:pic>
      <p:sp>
        <p:nvSpPr>
          <p:cNvPr id="21" name="object 21"/>
          <p:cNvSpPr txBox="1"/>
          <p:nvPr/>
        </p:nvSpPr>
        <p:spPr>
          <a:xfrm>
            <a:off x="6616700" y="2353056"/>
            <a:ext cx="2936240" cy="251351"/>
          </a:xfrm>
          <a:prstGeom prst="rect">
            <a:avLst/>
          </a:prstGeom>
        </p:spPr>
        <p:txBody>
          <a:bodyPr vert="horz" wrap="square" lIns="0" tIns="12700" rIns="0" bIns="0" rtlCol="0">
            <a:spAutoFit/>
          </a:bodyPr>
          <a:lstStyle/>
          <a:p>
            <a:pPr marL="12700">
              <a:spcBef>
                <a:spcPts val="100"/>
              </a:spcBef>
            </a:pPr>
            <a:r>
              <a:rPr sz="1550" b="1" kern="0" spc="-140" dirty="0">
                <a:solidFill>
                  <a:srgbClr val="374050"/>
                </a:solidFill>
                <a:latin typeface="Open Sans Semibold"/>
                <a:cs typeface="Open Sans Semibold"/>
              </a:rPr>
              <a:t>Numbness</a:t>
            </a:r>
            <a:r>
              <a:rPr sz="1550" b="1" kern="0" spc="-25" dirty="0">
                <a:solidFill>
                  <a:srgbClr val="374050"/>
                </a:solidFill>
                <a:latin typeface="Open Sans Semibold"/>
                <a:cs typeface="Open Sans Semibold"/>
              </a:rPr>
              <a:t> </a:t>
            </a:r>
            <a:r>
              <a:rPr sz="1550" b="1" kern="0" spc="-120" dirty="0">
                <a:solidFill>
                  <a:srgbClr val="374050"/>
                </a:solidFill>
                <a:latin typeface="Open Sans Semibold"/>
                <a:cs typeface="Open Sans Semibold"/>
              </a:rPr>
              <a:t>or</a:t>
            </a:r>
            <a:r>
              <a:rPr sz="1550" b="1" kern="0" spc="-20" dirty="0">
                <a:solidFill>
                  <a:srgbClr val="374050"/>
                </a:solidFill>
                <a:latin typeface="Open Sans Semibold"/>
                <a:cs typeface="Open Sans Semibold"/>
              </a:rPr>
              <a:t> </a:t>
            </a:r>
            <a:r>
              <a:rPr sz="1550" b="1" kern="0" spc="-105" dirty="0">
                <a:solidFill>
                  <a:srgbClr val="374050"/>
                </a:solidFill>
                <a:latin typeface="Open Sans Semibold"/>
                <a:cs typeface="Open Sans Semibold"/>
              </a:rPr>
              <a:t>tingling</a:t>
            </a:r>
            <a:r>
              <a:rPr sz="1550" b="1" kern="0" spc="-20" dirty="0">
                <a:solidFill>
                  <a:srgbClr val="374050"/>
                </a:solidFill>
                <a:latin typeface="Open Sans Semibold"/>
                <a:cs typeface="Open Sans Semibold"/>
              </a:rPr>
              <a:t> </a:t>
            </a:r>
            <a:r>
              <a:rPr sz="1550" kern="0" spc="-95" dirty="0">
                <a:solidFill>
                  <a:srgbClr val="374050"/>
                </a:solidFill>
                <a:latin typeface="Open Sans"/>
                <a:cs typeface="Open Sans"/>
              </a:rPr>
              <a:t>in</a:t>
            </a:r>
            <a:r>
              <a:rPr sz="1550" kern="0" spc="-20" dirty="0">
                <a:solidFill>
                  <a:srgbClr val="374050"/>
                </a:solidFill>
                <a:latin typeface="Open Sans"/>
                <a:cs typeface="Open Sans"/>
              </a:rPr>
              <a:t> </a:t>
            </a:r>
            <a:r>
              <a:rPr sz="1550" kern="0" spc="-90" dirty="0">
                <a:solidFill>
                  <a:srgbClr val="374050"/>
                </a:solidFill>
                <a:latin typeface="Open Sans"/>
                <a:cs typeface="Open Sans"/>
              </a:rPr>
              <a:t>extremities</a:t>
            </a:r>
            <a:endParaRPr sz="1550" kern="0">
              <a:solidFill>
                <a:sysClr val="windowText" lastClr="000000"/>
              </a:solidFill>
              <a:latin typeface="Open Sans"/>
              <a:cs typeface="Open Sans"/>
            </a:endParaRPr>
          </a:p>
        </p:txBody>
      </p:sp>
      <p:pic>
        <p:nvPicPr>
          <p:cNvPr id="22" name="object 22"/>
          <p:cNvPicPr/>
          <p:nvPr/>
        </p:nvPicPr>
        <p:blipFill>
          <a:blip r:embed="rId3" cstate="print"/>
          <a:stretch>
            <a:fillRect/>
          </a:stretch>
        </p:blipFill>
        <p:spPr>
          <a:xfrm>
            <a:off x="6338885" y="2758253"/>
            <a:ext cx="161928" cy="161924"/>
          </a:xfrm>
          <a:prstGeom prst="rect">
            <a:avLst/>
          </a:prstGeom>
        </p:spPr>
      </p:pic>
      <p:sp>
        <p:nvSpPr>
          <p:cNvPr id="23" name="object 23"/>
          <p:cNvSpPr txBox="1"/>
          <p:nvPr/>
        </p:nvSpPr>
        <p:spPr>
          <a:xfrm>
            <a:off x="6616700" y="2695956"/>
            <a:ext cx="2927350" cy="251351"/>
          </a:xfrm>
          <a:prstGeom prst="rect">
            <a:avLst/>
          </a:prstGeom>
        </p:spPr>
        <p:txBody>
          <a:bodyPr vert="horz" wrap="square" lIns="0" tIns="12700" rIns="0" bIns="0" rtlCol="0">
            <a:spAutoFit/>
          </a:bodyPr>
          <a:lstStyle/>
          <a:p>
            <a:pPr marL="12700">
              <a:spcBef>
                <a:spcPts val="100"/>
              </a:spcBef>
            </a:pPr>
            <a:r>
              <a:rPr sz="1550" b="1" kern="0" spc="-105" dirty="0">
                <a:solidFill>
                  <a:srgbClr val="374050"/>
                </a:solidFill>
                <a:latin typeface="Open Sans Semibold"/>
                <a:cs typeface="Open Sans Semibold"/>
              </a:rPr>
              <a:t>Feelings</a:t>
            </a:r>
            <a:r>
              <a:rPr sz="1550" b="1" kern="0" spc="-45" dirty="0">
                <a:solidFill>
                  <a:srgbClr val="374050"/>
                </a:solidFill>
                <a:latin typeface="Open Sans Semibold"/>
                <a:cs typeface="Open Sans Semibold"/>
              </a:rPr>
              <a:t> </a:t>
            </a:r>
            <a:r>
              <a:rPr sz="1550" b="1" kern="0" spc="-110" dirty="0">
                <a:solidFill>
                  <a:srgbClr val="374050"/>
                </a:solidFill>
                <a:latin typeface="Open Sans Semibold"/>
                <a:cs typeface="Open Sans Semibold"/>
              </a:rPr>
              <a:t>of</a:t>
            </a:r>
            <a:r>
              <a:rPr sz="1550" b="1" kern="0" spc="-35" dirty="0">
                <a:solidFill>
                  <a:srgbClr val="374050"/>
                </a:solidFill>
                <a:latin typeface="Open Sans Semibold"/>
                <a:cs typeface="Open Sans Semibold"/>
              </a:rPr>
              <a:t> </a:t>
            </a:r>
            <a:r>
              <a:rPr sz="1550" b="1" kern="0" spc="-105" dirty="0">
                <a:solidFill>
                  <a:srgbClr val="374050"/>
                </a:solidFill>
                <a:latin typeface="Open Sans Semibold"/>
                <a:cs typeface="Open Sans Semibold"/>
              </a:rPr>
              <a:t>unreality</a:t>
            </a:r>
            <a:r>
              <a:rPr sz="1550" b="1" kern="0" spc="-35"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105" dirty="0">
                <a:solidFill>
                  <a:srgbClr val="374050"/>
                </a:solidFill>
                <a:latin typeface="Open Sans"/>
                <a:cs typeface="Open Sans"/>
              </a:rPr>
              <a:t>detachment</a:t>
            </a:r>
            <a:endParaRPr sz="1550" kern="0">
              <a:solidFill>
                <a:sysClr val="windowText" lastClr="000000"/>
              </a:solidFill>
              <a:latin typeface="Open Sans"/>
              <a:cs typeface="Open Sans"/>
            </a:endParaRPr>
          </a:p>
        </p:txBody>
      </p:sp>
      <p:pic>
        <p:nvPicPr>
          <p:cNvPr id="24" name="object 24"/>
          <p:cNvPicPr/>
          <p:nvPr/>
        </p:nvPicPr>
        <p:blipFill>
          <a:blip r:embed="rId3" cstate="print"/>
          <a:stretch>
            <a:fillRect/>
          </a:stretch>
        </p:blipFill>
        <p:spPr>
          <a:xfrm>
            <a:off x="6338885" y="3101153"/>
            <a:ext cx="161928" cy="161924"/>
          </a:xfrm>
          <a:prstGeom prst="rect">
            <a:avLst/>
          </a:prstGeom>
        </p:spPr>
      </p:pic>
      <p:sp>
        <p:nvSpPr>
          <p:cNvPr id="25" name="object 25"/>
          <p:cNvSpPr txBox="1"/>
          <p:nvPr/>
        </p:nvSpPr>
        <p:spPr>
          <a:xfrm>
            <a:off x="6616700" y="3038856"/>
            <a:ext cx="2439670" cy="251351"/>
          </a:xfrm>
          <a:prstGeom prst="rect">
            <a:avLst/>
          </a:prstGeom>
        </p:spPr>
        <p:txBody>
          <a:bodyPr vert="horz" wrap="square" lIns="0" tIns="12700" rIns="0" bIns="0" rtlCol="0">
            <a:spAutoFit/>
          </a:bodyPr>
          <a:lstStyle/>
          <a:p>
            <a:pPr marL="12700">
              <a:spcBef>
                <a:spcPts val="100"/>
              </a:spcBef>
            </a:pPr>
            <a:r>
              <a:rPr sz="1550" b="1" kern="0" spc="-120" dirty="0">
                <a:solidFill>
                  <a:srgbClr val="374050"/>
                </a:solidFill>
                <a:latin typeface="Open Sans Semibold"/>
                <a:cs typeface="Open Sans Semibold"/>
              </a:rPr>
              <a:t>Fear</a:t>
            </a:r>
            <a:r>
              <a:rPr sz="1550" b="1" kern="0" spc="-35" dirty="0">
                <a:solidFill>
                  <a:srgbClr val="374050"/>
                </a:solidFill>
                <a:latin typeface="Open Sans Semibold"/>
                <a:cs typeface="Open Sans Semibold"/>
              </a:rPr>
              <a:t> </a:t>
            </a:r>
            <a:r>
              <a:rPr sz="1550" b="1" kern="0" spc="-110" dirty="0">
                <a:solidFill>
                  <a:srgbClr val="374050"/>
                </a:solidFill>
                <a:latin typeface="Open Sans Semibold"/>
                <a:cs typeface="Open Sans Semibold"/>
              </a:rPr>
              <a:t>of</a:t>
            </a:r>
            <a:r>
              <a:rPr sz="1550" b="1" kern="0" spc="-30" dirty="0">
                <a:solidFill>
                  <a:srgbClr val="374050"/>
                </a:solidFill>
                <a:latin typeface="Open Sans Semibold"/>
                <a:cs typeface="Open Sans Semibold"/>
              </a:rPr>
              <a:t> </a:t>
            </a:r>
            <a:r>
              <a:rPr sz="1550" b="1" kern="0" spc="-120" dirty="0">
                <a:solidFill>
                  <a:srgbClr val="374050"/>
                </a:solidFill>
                <a:latin typeface="Open Sans Semibold"/>
                <a:cs typeface="Open Sans Semibold"/>
              </a:rPr>
              <a:t>dying</a:t>
            </a:r>
            <a:r>
              <a:rPr sz="1550" b="1" kern="0" spc="-35"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95" dirty="0">
                <a:solidFill>
                  <a:srgbClr val="374050"/>
                </a:solidFill>
                <a:latin typeface="Open Sans"/>
                <a:cs typeface="Open Sans"/>
              </a:rPr>
              <a:t>losing</a:t>
            </a:r>
            <a:r>
              <a:rPr sz="1550" kern="0" spc="-35" dirty="0">
                <a:solidFill>
                  <a:srgbClr val="374050"/>
                </a:solidFill>
                <a:latin typeface="Open Sans"/>
                <a:cs typeface="Open Sans"/>
              </a:rPr>
              <a:t> </a:t>
            </a:r>
            <a:r>
              <a:rPr sz="1550" kern="0" spc="-80" dirty="0">
                <a:solidFill>
                  <a:srgbClr val="374050"/>
                </a:solidFill>
                <a:latin typeface="Open Sans"/>
                <a:cs typeface="Open Sans"/>
              </a:rPr>
              <a:t>control</a:t>
            </a:r>
            <a:endParaRPr sz="1550" kern="0">
              <a:solidFill>
                <a:sysClr val="windowText" lastClr="000000"/>
              </a:solidFill>
              <a:latin typeface="Open Sans"/>
              <a:cs typeface="Open Sans"/>
            </a:endParaRPr>
          </a:p>
        </p:txBody>
      </p:sp>
      <p:pic>
        <p:nvPicPr>
          <p:cNvPr id="26" name="object 26"/>
          <p:cNvPicPr/>
          <p:nvPr/>
        </p:nvPicPr>
        <p:blipFill>
          <a:blip r:embed="rId3" cstate="print"/>
          <a:stretch>
            <a:fillRect/>
          </a:stretch>
        </p:blipFill>
        <p:spPr>
          <a:xfrm>
            <a:off x="6338885" y="3444053"/>
            <a:ext cx="161928" cy="161924"/>
          </a:xfrm>
          <a:prstGeom prst="rect">
            <a:avLst/>
          </a:prstGeom>
        </p:spPr>
      </p:pic>
      <p:sp>
        <p:nvSpPr>
          <p:cNvPr id="27" name="object 27"/>
          <p:cNvSpPr txBox="1"/>
          <p:nvPr/>
        </p:nvSpPr>
        <p:spPr>
          <a:xfrm>
            <a:off x="6616701" y="3381756"/>
            <a:ext cx="2519045" cy="251351"/>
          </a:xfrm>
          <a:prstGeom prst="rect">
            <a:avLst/>
          </a:prstGeom>
        </p:spPr>
        <p:txBody>
          <a:bodyPr vert="horz" wrap="square" lIns="0" tIns="12700" rIns="0" bIns="0" rtlCol="0">
            <a:spAutoFit/>
          </a:bodyPr>
          <a:lstStyle/>
          <a:p>
            <a:pPr marL="12700">
              <a:spcBef>
                <a:spcPts val="100"/>
              </a:spcBef>
            </a:pPr>
            <a:r>
              <a:rPr sz="1550" b="1" kern="0" spc="-120" dirty="0">
                <a:solidFill>
                  <a:srgbClr val="374050"/>
                </a:solidFill>
                <a:latin typeface="Open Sans Semibold"/>
                <a:cs typeface="Open Sans Semibold"/>
              </a:rPr>
              <a:t>Fear</a:t>
            </a:r>
            <a:r>
              <a:rPr sz="1550" b="1" kern="0" spc="-20" dirty="0">
                <a:solidFill>
                  <a:srgbClr val="374050"/>
                </a:solidFill>
                <a:latin typeface="Open Sans Semibold"/>
                <a:cs typeface="Open Sans Semibold"/>
              </a:rPr>
              <a:t> </a:t>
            </a:r>
            <a:r>
              <a:rPr sz="1550" b="1" kern="0" spc="-114" dirty="0">
                <a:solidFill>
                  <a:srgbClr val="374050"/>
                </a:solidFill>
                <a:latin typeface="Open Sans Semibold"/>
                <a:cs typeface="Open Sans Semibold"/>
              </a:rPr>
              <a:t>the</a:t>
            </a:r>
            <a:r>
              <a:rPr sz="1550" b="1" kern="0" spc="-15" dirty="0">
                <a:solidFill>
                  <a:srgbClr val="374050"/>
                </a:solidFill>
                <a:latin typeface="Open Sans Semibold"/>
                <a:cs typeface="Open Sans Semibold"/>
              </a:rPr>
              <a:t> </a:t>
            </a:r>
            <a:r>
              <a:rPr sz="1550" b="1" kern="0" spc="-114" dirty="0">
                <a:solidFill>
                  <a:srgbClr val="374050"/>
                </a:solidFill>
                <a:latin typeface="Open Sans Semibold"/>
                <a:cs typeface="Open Sans Semibold"/>
              </a:rPr>
              <a:t>anxiety</a:t>
            </a:r>
            <a:r>
              <a:rPr sz="1550" b="1" kern="0" spc="-15" dirty="0">
                <a:solidFill>
                  <a:srgbClr val="374050"/>
                </a:solidFill>
                <a:latin typeface="Open Sans Semibold"/>
                <a:cs typeface="Open Sans Semibold"/>
              </a:rPr>
              <a:t> </a:t>
            </a:r>
            <a:r>
              <a:rPr sz="1550" kern="0" spc="-85" dirty="0">
                <a:solidFill>
                  <a:srgbClr val="374050"/>
                </a:solidFill>
                <a:latin typeface="Open Sans"/>
                <a:cs typeface="Open Sans"/>
              </a:rPr>
              <a:t>will</a:t>
            </a:r>
            <a:r>
              <a:rPr sz="1550" kern="0" spc="-15" dirty="0">
                <a:solidFill>
                  <a:srgbClr val="374050"/>
                </a:solidFill>
                <a:latin typeface="Open Sans"/>
                <a:cs typeface="Open Sans"/>
              </a:rPr>
              <a:t> </a:t>
            </a:r>
            <a:r>
              <a:rPr sz="1550" kern="0" spc="-120" dirty="0">
                <a:solidFill>
                  <a:srgbClr val="374050"/>
                </a:solidFill>
                <a:latin typeface="Open Sans"/>
                <a:cs typeface="Open Sans"/>
              </a:rPr>
              <a:t>never</a:t>
            </a:r>
            <a:r>
              <a:rPr sz="1550" kern="0" spc="-20" dirty="0">
                <a:solidFill>
                  <a:srgbClr val="374050"/>
                </a:solidFill>
                <a:latin typeface="Open Sans"/>
                <a:cs typeface="Open Sans"/>
              </a:rPr>
              <a:t> </a:t>
            </a:r>
            <a:r>
              <a:rPr sz="1550" kern="0" spc="-65" dirty="0">
                <a:solidFill>
                  <a:srgbClr val="374050"/>
                </a:solidFill>
                <a:latin typeface="Open Sans"/>
                <a:cs typeface="Open Sans"/>
              </a:rPr>
              <a:t>end</a:t>
            </a:r>
            <a:endParaRPr sz="1550" kern="0">
              <a:solidFill>
                <a:sysClr val="windowText" lastClr="000000"/>
              </a:solidFill>
              <a:latin typeface="Open Sans"/>
              <a:cs typeface="Open Sans"/>
            </a:endParaRPr>
          </a:p>
        </p:txBody>
      </p:sp>
      <p:sp>
        <p:nvSpPr>
          <p:cNvPr id="28" name="object 28"/>
          <p:cNvSpPr txBox="1"/>
          <p:nvPr/>
        </p:nvSpPr>
        <p:spPr>
          <a:xfrm>
            <a:off x="2743597" y="3945744"/>
            <a:ext cx="6704965" cy="627380"/>
          </a:xfrm>
          <a:prstGeom prst="rect">
            <a:avLst/>
          </a:prstGeom>
        </p:spPr>
        <p:txBody>
          <a:bodyPr vert="horz" wrap="square" lIns="0" tIns="86995" rIns="0" bIns="0" rtlCol="0">
            <a:spAutoFit/>
          </a:bodyPr>
          <a:lstStyle/>
          <a:p>
            <a:pPr algn="ctr">
              <a:spcBef>
                <a:spcPts val="685"/>
              </a:spcBef>
            </a:pPr>
            <a:r>
              <a:rPr sz="1700" b="1" kern="0" spc="-135" dirty="0">
                <a:solidFill>
                  <a:schemeClr val="tx2"/>
                </a:solidFill>
                <a:latin typeface="Open Sans Semibold"/>
                <a:cs typeface="Open Sans Semibold"/>
              </a:rPr>
              <a:t>PANIC</a:t>
            </a:r>
            <a:r>
              <a:rPr sz="1700" b="1" kern="0" spc="-25" dirty="0">
                <a:solidFill>
                  <a:schemeClr val="tx2"/>
                </a:solidFill>
                <a:latin typeface="Open Sans Semibold"/>
                <a:cs typeface="Open Sans Semibold"/>
              </a:rPr>
              <a:t> </a:t>
            </a:r>
            <a:r>
              <a:rPr sz="1700" b="1" kern="0" spc="-110" dirty="0">
                <a:solidFill>
                  <a:schemeClr val="tx2"/>
                </a:solidFill>
                <a:latin typeface="Open Sans Semibold"/>
                <a:cs typeface="Open Sans Semibold"/>
              </a:rPr>
              <a:t>=</a:t>
            </a:r>
            <a:r>
              <a:rPr sz="1700" b="1" kern="0" spc="-20" dirty="0">
                <a:solidFill>
                  <a:schemeClr val="tx2"/>
                </a:solidFill>
                <a:latin typeface="Open Sans Semibold"/>
                <a:cs typeface="Open Sans Semibold"/>
              </a:rPr>
              <a:t> </a:t>
            </a:r>
            <a:r>
              <a:rPr sz="1700" b="1" kern="0" spc="-114" dirty="0">
                <a:solidFill>
                  <a:schemeClr val="tx2"/>
                </a:solidFill>
                <a:latin typeface="Open Sans Semibold"/>
                <a:cs typeface="Open Sans Semibold"/>
              </a:rPr>
              <a:t>the</a:t>
            </a:r>
            <a:r>
              <a:rPr sz="1700" b="1" kern="0" spc="-20" dirty="0">
                <a:solidFill>
                  <a:schemeClr val="tx2"/>
                </a:solidFill>
                <a:latin typeface="Open Sans Semibold"/>
                <a:cs typeface="Open Sans Semibold"/>
              </a:rPr>
              <a:t> </a:t>
            </a:r>
            <a:r>
              <a:rPr sz="1700" b="1" kern="0" spc="-105" dirty="0">
                <a:solidFill>
                  <a:schemeClr val="tx2"/>
                </a:solidFill>
                <a:latin typeface="Open Sans Semibold"/>
                <a:cs typeface="Open Sans Semibold"/>
              </a:rPr>
              <a:t>catastrophic</a:t>
            </a:r>
            <a:r>
              <a:rPr sz="1700" b="1" kern="0" spc="-20" dirty="0">
                <a:solidFill>
                  <a:schemeClr val="tx2"/>
                </a:solidFill>
                <a:latin typeface="Open Sans Semibold"/>
                <a:cs typeface="Open Sans Semibold"/>
              </a:rPr>
              <a:t> </a:t>
            </a:r>
            <a:r>
              <a:rPr sz="1700" b="1" kern="0" spc="-105" dirty="0">
                <a:solidFill>
                  <a:schemeClr val="tx2"/>
                </a:solidFill>
                <a:latin typeface="Open Sans Semibold"/>
                <a:cs typeface="Open Sans Semibold"/>
              </a:rPr>
              <a:t>interpretation</a:t>
            </a:r>
            <a:r>
              <a:rPr sz="1700" b="1" kern="0" spc="-25" dirty="0">
                <a:solidFill>
                  <a:schemeClr val="tx2"/>
                </a:solidFill>
                <a:latin typeface="Open Sans Semibold"/>
                <a:cs typeface="Open Sans Semibold"/>
              </a:rPr>
              <a:t> </a:t>
            </a:r>
            <a:r>
              <a:rPr sz="1700" b="1" kern="0" spc="-110" dirty="0">
                <a:solidFill>
                  <a:schemeClr val="tx2"/>
                </a:solidFill>
                <a:latin typeface="Open Sans Semibold"/>
                <a:cs typeface="Open Sans Semibold"/>
              </a:rPr>
              <a:t>of</a:t>
            </a:r>
            <a:r>
              <a:rPr sz="1700" b="1" kern="0" spc="-20" dirty="0">
                <a:solidFill>
                  <a:schemeClr val="tx2"/>
                </a:solidFill>
                <a:latin typeface="Open Sans Semibold"/>
                <a:cs typeface="Open Sans Semibold"/>
              </a:rPr>
              <a:t> </a:t>
            </a:r>
            <a:r>
              <a:rPr sz="1700" b="1" kern="0" spc="-114" dirty="0">
                <a:solidFill>
                  <a:schemeClr val="tx2"/>
                </a:solidFill>
                <a:latin typeface="Open Sans Semibold"/>
                <a:cs typeface="Open Sans Semibold"/>
              </a:rPr>
              <a:t>these</a:t>
            </a:r>
            <a:r>
              <a:rPr sz="1700" b="1" kern="0" spc="-20" dirty="0">
                <a:solidFill>
                  <a:schemeClr val="tx2"/>
                </a:solidFill>
                <a:latin typeface="Open Sans Semibold"/>
                <a:cs typeface="Open Sans Semibold"/>
              </a:rPr>
              <a:t> </a:t>
            </a:r>
            <a:r>
              <a:rPr sz="1700" b="1" kern="0" spc="-130" dirty="0">
                <a:solidFill>
                  <a:schemeClr val="tx2"/>
                </a:solidFill>
                <a:latin typeface="Open Sans Semibold"/>
                <a:cs typeface="Open Sans Semibold"/>
              </a:rPr>
              <a:t>normal</a:t>
            </a:r>
            <a:r>
              <a:rPr sz="1700" b="1" kern="0" spc="-20" dirty="0">
                <a:solidFill>
                  <a:schemeClr val="tx2"/>
                </a:solidFill>
                <a:latin typeface="Open Sans Semibold"/>
                <a:cs typeface="Open Sans Semibold"/>
              </a:rPr>
              <a:t> </a:t>
            </a:r>
            <a:r>
              <a:rPr sz="1700" b="1" kern="0" spc="-135" dirty="0">
                <a:solidFill>
                  <a:schemeClr val="tx2"/>
                </a:solidFill>
                <a:latin typeface="Open Sans Semibold"/>
                <a:cs typeface="Open Sans Semibold"/>
              </a:rPr>
              <a:t>body</a:t>
            </a:r>
            <a:r>
              <a:rPr sz="1700" b="1" kern="0" spc="-20" dirty="0">
                <a:solidFill>
                  <a:schemeClr val="tx2"/>
                </a:solidFill>
                <a:latin typeface="Open Sans Semibold"/>
                <a:cs typeface="Open Sans Semibold"/>
              </a:rPr>
              <a:t> </a:t>
            </a:r>
            <a:r>
              <a:rPr sz="1700" b="1" kern="0" spc="-65" dirty="0">
                <a:solidFill>
                  <a:schemeClr val="tx2"/>
                </a:solidFill>
                <a:latin typeface="Open Sans Semibold"/>
                <a:cs typeface="Open Sans Semibold"/>
              </a:rPr>
              <a:t>sensations</a:t>
            </a:r>
            <a:endParaRPr sz="1700" kern="0" dirty="0">
              <a:solidFill>
                <a:schemeClr val="tx2"/>
              </a:solidFill>
              <a:latin typeface="Open Sans Semibold"/>
              <a:cs typeface="Open Sans Semibold"/>
            </a:endParaRPr>
          </a:p>
          <a:p>
            <a:pPr algn="ctr">
              <a:spcBef>
                <a:spcPts val="484"/>
              </a:spcBef>
            </a:pPr>
            <a:r>
              <a:rPr sz="1350" b="1" kern="0" spc="-90" dirty="0">
                <a:solidFill>
                  <a:schemeClr val="tx2"/>
                </a:solidFill>
                <a:latin typeface="Open Sans Semibold"/>
                <a:cs typeface="Open Sans Semibold"/>
              </a:rPr>
              <a:t>Anxiety</a:t>
            </a:r>
            <a:r>
              <a:rPr sz="1350" b="1" kern="0" spc="-15" dirty="0">
                <a:solidFill>
                  <a:schemeClr val="tx2"/>
                </a:solidFill>
                <a:latin typeface="Open Sans Semibold"/>
                <a:cs typeface="Open Sans Semibold"/>
              </a:rPr>
              <a:t> </a:t>
            </a:r>
            <a:r>
              <a:rPr sz="1350" b="1" kern="0" spc="-100" dirty="0">
                <a:solidFill>
                  <a:schemeClr val="tx2"/>
                </a:solidFill>
                <a:latin typeface="Open Sans Semibold"/>
                <a:cs typeface="Open Sans Semibold"/>
              </a:rPr>
              <a:t>has</a:t>
            </a:r>
            <a:r>
              <a:rPr sz="1350" b="1" kern="0" spc="-15" dirty="0">
                <a:solidFill>
                  <a:schemeClr val="tx2"/>
                </a:solidFill>
                <a:latin typeface="Open Sans Semibold"/>
                <a:cs typeface="Open Sans Semibold"/>
              </a:rPr>
              <a:t> </a:t>
            </a:r>
            <a:r>
              <a:rPr sz="1350" b="1" kern="0" spc="-100" dirty="0">
                <a:solidFill>
                  <a:schemeClr val="tx2"/>
                </a:solidFill>
                <a:latin typeface="Open Sans Semibold"/>
                <a:cs typeface="Open Sans Semibold"/>
              </a:rPr>
              <a:t>a</a:t>
            </a:r>
            <a:r>
              <a:rPr sz="1350" b="1" kern="0" spc="-15" dirty="0">
                <a:solidFill>
                  <a:schemeClr val="tx2"/>
                </a:solidFill>
                <a:latin typeface="Open Sans Semibold"/>
                <a:cs typeface="Open Sans Semibold"/>
              </a:rPr>
              <a:t> </a:t>
            </a:r>
            <a:r>
              <a:rPr sz="1350" b="1" kern="0" spc="-80" dirty="0">
                <a:solidFill>
                  <a:schemeClr val="tx2"/>
                </a:solidFill>
                <a:latin typeface="Open Sans Semibold"/>
                <a:cs typeface="Open Sans Semibold"/>
              </a:rPr>
              <a:t>beginning,</a:t>
            </a:r>
            <a:r>
              <a:rPr sz="1350" b="1" kern="0" spc="-15" dirty="0">
                <a:solidFill>
                  <a:schemeClr val="tx2"/>
                </a:solidFill>
                <a:latin typeface="Open Sans Semibold"/>
                <a:cs typeface="Open Sans Semibold"/>
              </a:rPr>
              <a:t> </a:t>
            </a:r>
            <a:r>
              <a:rPr sz="1350" b="1" kern="0" spc="-100" dirty="0">
                <a:solidFill>
                  <a:schemeClr val="tx2"/>
                </a:solidFill>
                <a:latin typeface="Open Sans Semibold"/>
                <a:cs typeface="Open Sans Semibold"/>
              </a:rPr>
              <a:t>a</a:t>
            </a:r>
            <a:r>
              <a:rPr sz="1350" b="1" kern="0" spc="-15" dirty="0">
                <a:solidFill>
                  <a:schemeClr val="tx2"/>
                </a:solidFill>
                <a:latin typeface="Open Sans Semibold"/>
                <a:cs typeface="Open Sans Semibold"/>
              </a:rPr>
              <a:t> </a:t>
            </a:r>
            <a:r>
              <a:rPr sz="1350" b="1" kern="0" spc="-90" dirty="0">
                <a:solidFill>
                  <a:schemeClr val="tx2"/>
                </a:solidFill>
                <a:latin typeface="Open Sans Semibold"/>
                <a:cs typeface="Open Sans Semibold"/>
              </a:rPr>
              <a:t>peak,</a:t>
            </a:r>
            <a:r>
              <a:rPr sz="1350" b="1" kern="0" spc="-15" dirty="0">
                <a:solidFill>
                  <a:schemeClr val="tx2"/>
                </a:solidFill>
                <a:latin typeface="Open Sans Semibold"/>
                <a:cs typeface="Open Sans Semibold"/>
              </a:rPr>
              <a:t> </a:t>
            </a:r>
            <a:r>
              <a:rPr sz="1350" b="1" kern="0" spc="-105" dirty="0">
                <a:solidFill>
                  <a:schemeClr val="tx2"/>
                </a:solidFill>
                <a:latin typeface="Open Sans Semibold"/>
                <a:cs typeface="Open Sans Semibold"/>
              </a:rPr>
              <a:t>and</a:t>
            </a:r>
            <a:r>
              <a:rPr sz="1350" b="1" kern="0" spc="-15" dirty="0">
                <a:solidFill>
                  <a:schemeClr val="tx2"/>
                </a:solidFill>
                <a:latin typeface="Open Sans Semibold"/>
                <a:cs typeface="Open Sans Semibold"/>
              </a:rPr>
              <a:t> </a:t>
            </a:r>
            <a:r>
              <a:rPr sz="1350" b="1" kern="0" spc="-100" dirty="0">
                <a:solidFill>
                  <a:schemeClr val="tx2"/>
                </a:solidFill>
                <a:latin typeface="Open Sans Semibold"/>
                <a:cs typeface="Open Sans Semibold"/>
              </a:rPr>
              <a:t>a</a:t>
            </a:r>
            <a:r>
              <a:rPr sz="1350" b="1" kern="0" spc="-15" dirty="0">
                <a:solidFill>
                  <a:schemeClr val="tx2"/>
                </a:solidFill>
                <a:latin typeface="Open Sans Semibold"/>
                <a:cs typeface="Open Sans Semibold"/>
              </a:rPr>
              <a:t> </a:t>
            </a:r>
            <a:r>
              <a:rPr sz="1350" b="1" kern="0" spc="-110" dirty="0">
                <a:solidFill>
                  <a:schemeClr val="tx2"/>
                </a:solidFill>
                <a:latin typeface="Open Sans Semibold"/>
                <a:cs typeface="Open Sans Semibold"/>
              </a:rPr>
              <a:t>downward</a:t>
            </a:r>
            <a:r>
              <a:rPr sz="1350" b="1" kern="0" spc="-15" dirty="0">
                <a:solidFill>
                  <a:schemeClr val="tx2"/>
                </a:solidFill>
                <a:latin typeface="Open Sans Semibold"/>
                <a:cs typeface="Open Sans Semibold"/>
              </a:rPr>
              <a:t> </a:t>
            </a:r>
            <a:r>
              <a:rPr sz="1350" b="1" kern="0" spc="-90" dirty="0">
                <a:solidFill>
                  <a:schemeClr val="tx2"/>
                </a:solidFill>
                <a:latin typeface="Open Sans Semibold"/>
                <a:cs typeface="Open Sans Semibold"/>
              </a:rPr>
              <a:t>slope</a:t>
            </a:r>
            <a:r>
              <a:rPr sz="1350" b="1" kern="0" spc="-15" dirty="0">
                <a:solidFill>
                  <a:schemeClr val="tx2"/>
                </a:solidFill>
                <a:latin typeface="Open Sans Semibold"/>
                <a:cs typeface="Open Sans Semibold"/>
              </a:rPr>
              <a:t> </a:t>
            </a:r>
            <a:r>
              <a:rPr sz="1350" b="1" kern="0" spc="-60" dirty="0">
                <a:solidFill>
                  <a:schemeClr val="tx2"/>
                </a:solidFill>
                <a:latin typeface="Open Sans Semibold"/>
                <a:cs typeface="Open Sans Semibold"/>
              </a:rPr>
              <a:t>-</a:t>
            </a:r>
            <a:r>
              <a:rPr sz="1350" b="1" kern="0" spc="-15" dirty="0">
                <a:solidFill>
                  <a:schemeClr val="tx2"/>
                </a:solidFill>
                <a:latin typeface="Open Sans Semibold"/>
                <a:cs typeface="Open Sans Semibold"/>
              </a:rPr>
              <a:t> </a:t>
            </a:r>
            <a:r>
              <a:rPr sz="1350" b="1" kern="0" spc="-55" dirty="0">
                <a:solidFill>
                  <a:schemeClr val="tx2"/>
                </a:solidFill>
                <a:latin typeface="Open Sans Semibold"/>
                <a:cs typeface="Open Sans Semibold"/>
              </a:rPr>
              <a:t>it</a:t>
            </a:r>
            <a:r>
              <a:rPr sz="1350" b="1" kern="0" spc="-15" dirty="0">
                <a:solidFill>
                  <a:schemeClr val="tx2"/>
                </a:solidFill>
                <a:latin typeface="Open Sans Semibold"/>
                <a:cs typeface="Open Sans Semibold"/>
              </a:rPr>
              <a:t> </a:t>
            </a:r>
            <a:r>
              <a:rPr sz="1350" b="1" kern="0" spc="-65" dirty="0">
                <a:solidFill>
                  <a:schemeClr val="tx2"/>
                </a:solidFill>
                <a:latin typeface="Open Sans Semibold"/>
                <a:cs typeface="Open Sans Semibold"/>
              </a:rPr>
              <a:t>is</a:t>
            </a:r>
            <a:r>
              <a:rPr sz="1350" b="1" kern="0" spc="-10" dirty="0">
                <a:solidFill>
                  <a:schemeClr val="tx2"/>
                </a:solidFill>
                <a:latin typeface="Open Sans Semibold"/>
                <a:cs typeface="Open Sans Semibold"/>
              </a:rPr>
              <a:t> </a:t>
            </a:r>
            <a:r>
              <a:rPr sz="1350" b="1" kern="0" spc="-95" dirty="0">
                <a:solidFill>
                  <a:schemeClr val="tx2"/>
                </a:solidFill>
                <a:latin typeface="Open Sans Semibold"/>
                <a:cs typeface="Open Sans Semibold"/>
              </a:rPr>
              <a:t>always</a:t>
            </a:r>
            <a:r>
              <a:rPr sz="1350" b="1" kern="0" spc="-15" dirty="0">
                <a:solidFill>
                  <a:schemeClr val="tx2"/>
                </a:solidFill>
                <a:latin typeface="Open Sans Semibold"/>
                <a:cs typeface="Open Sans Semibold"/>
              </a:rPr>
              <a:t> </a:t>
            </a:r>
            <a:r>
              <a:rPr sz="1350" b="1" kern="0" spc="-10" dirty="0">
                <a:solidFill>
                  <a:schemeClr val="tx2"/>
                </a:solidFill>
                <a:latin typeface="Open Sans Semibold"/>
                <a:cs typeface="Open Sans Semibold"/>
              </a:rPr>
              <a:t>temporary!</a:t>
            </a:r>
            <a:endParaRPr sz="1350" kern="0" dirty="0">
              <a:solidFill>
                <a:schemeClr val="tx2"/>
              </a:solidFill>
              <a:latin typeface="Open Sans Semibold"/>
              <a:cs typeface="Open Sans Semibold"/>
            </a:endParaRPr>
          </a:p>
        </p:txBody>
      </p:sp>
      <p:pic>
        <p:nvPicPr>
          <p:cNvPr id="32" name="object 10">
            <a:extLst>
              <a:ext uri="{FF2B5EF4-FFF2-40B4-BE49-F238E27FC236}">
                <a16:creationId xmlns:a16="http://schemas.microsoft.com/office/drawing/2014/main" id="{8ADA0795-1A0D-C22B-12ED-D81953550E6C}"/>
              </a:ext>
            </a:extLst>
          </p:cNvPr>
          <p:cNvPicPr/>
          <p:nvPr/>
        </p:nvPicPr>
        <p:blipFill>
          <a:blip r:embed="rId4" cstate="print"/>
          <a:stretch>
            <a:fillRect/>
          </a:stretch>
        </p:blipFill>
        <p:spPr>
          <a:xfrm>
            <a:off x="10572750" y="286545"/>
            <a:ext cx="1333499" cy="13334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5BE3E-5E39-787C-B80C-A5130A4A809F}"/>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1BD273AE-1304-467D-71D1-32037728A274}"/>
              </a:ext>
            </a:extLst>
          </p:cNvPr>
          <p:cNvGrpSpPr/>
          <p:nvPr/>
        </p:nvGrpSpPr>
        <p:grpSpPr>
          <a:xfrm>
            <a:off x="609599" y="3886993"/>
            <a:ext cx="10972800" cy="857250"/>
            <a:chOff x="609599" y="3886199"/>
            <a:chExt cx="10972800" cy="857250"/>
          </a:xfrm>
        </p:grpSpPr>
        <p:sp>
          <p:nvSpPr>
            <p:cNvPr id="3" name="object 3">
              <a:extLst>
                <a:ext uri="{FF2B5EF4-FFF2-40B4-BE49-F238E27FC236}">
                  <a16:creationId xmlns:a16="http://schemas.microsoft.com/office/drawing/2014/main" id="{4308B9D8-8E0E-5B0D-2BC5-73218CE39F70}"/>
                </a:ext>
              </a:extLst>
            </p:cNvPr>
            <p:cNvSpPr/>
            <p:nvPr/>
          </p:nvSpPr>
          <p:spPr>
            <a:xfrm>
              <a:off x="614362" y="3890962"/>
              <a:ext cx="10963275" cy="847725"/>
            </a:xfrm>
            <a:custGeom>
              <a:avLst/>
              <a:gdLst/>
              <a:ahLst/>
              <a:cxnLst/>
              <a:rect l="l" t="t" r="r" b="b"/>
              <a:pathLst>
                <a:path w="10963275" h="847725">
                  <a:moveTo>
                    <a:pt x="10896527" y="847724"/>
                  </a:moveTo>
                  <a:lnTo>
                    <a:pt x="66746" y="847724"/>
                  </a:lnTo>
                  <a:lnTo>
                    <a:pt x="62101" y="847267"/>
                  </a:lnTo>
                  <a:lnTo>
                    <a:pt x="24240" y="830118"/>
                  </a:lnTo>
                  <a:lnTo>
                    <a:pt x="2287" y="794824"/>
                  </a:lnTo>
                  <a:lnTo>
                    <a:pt x="0" y="780978"/>
                  </a:lnTo>
                  <a:lnTo>
                    <a:pt x="0" y="776287"/>
                  </a:lnTo>
                  <a:lnTo>
                    <a:pt x="0" y="66746"/>
                  </a:lnTo>
                  <a:lnTo>
                    <a:pt x="14645" y="27848"/>
                  </a:lnTo>
                  <a:lnTo>
                    <a:pt x="48433" y="3642"/>
                  </a:lnTo>
                  <a:lnTo>
                    <a:pt x="66746" y="0"/>
                  </a:lnTo>
                  <a:lnTo>
                    <a:pt x="10896527" y="0"/>
                  </a:lnTo>
                  <a:lnTo>
                    <a:pt x="10935423" y="14644"/>
                  </a:lnTo>
                  <a:lnTo>
                    <a:pt x="10959629" y="48433"/>
                  </a:lnTo>
                  <a:lnTo>
                    <a:pt x="10963274" y="66746"/>
                  </a:lnTo>
                  <a:lnTo>
                    <a:pt x="10963274" y="780978"/>
                  </a:lnTo>
                  <a:lnTo>
                    <a:pt x="10948627" y="819875"/>
                  </a:lnTo>
                  <a:lnTo>
                    <a:pt x="10914841" y="844081"/>
                  </a:lnTo>
                  <a:lnTo>
                    <a:pt x="10901172" y="847267"/>
                  </a:lnTo>
                  <a:lnTo>
                    <a:pt x="10896527" y="847724"/>
                  </a:lnTo>
                  <a:close/>
                </a:path>
              </a:pathLst>
            </a:custGeom>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dirty="0">
                <a:solidFill>
                  <a:schemeClr val="tx2"/>
                </a:solidFill>
              </a:endParaRPr>
            </a:p>
          </p:txBody>
        </p:sp>
        <p:sp>
          <p:nvSpPr>
            <p:cNvPr id="4" name="object 4">
              <a:extLst>
                <a:ext uri="{FF2B5EF4-FFF2-40B4-BE49-F238E27FC236}">
                  <a16:creationId xmlns:a16="http://schemas.microsoft.com/office/drawing/2014/main" id="{1E0C7CAB-4D40-5B1E-76CA-FD91BD05B5AA}"/>
                </a:ext>
              </a:extLst>
            </p:cNvPr>
            <p:cNvSpPr/>
            <p:nvPr/>
          </p:nvSpPr>
          <p:spPr>
            <a:xfrm>
              <a:off x="614362" y="3890962"/>
              <a:ext cx="10963275" cy="847725"/>
            </a:xfrm>
            <a:custGeom>
              <a:avLst/>
              <a:gdLst/>
              <a:ahLst/>
              <a:cxnLst/>
              <a:rect l="l" t="t" r="r" b="b"/>
              <a:pathLst>
                <a:path w="10963275" h="847725">
                  <a:moveTo>
                    <a:pt x="0" y="776287"/>
                  </a:moveTo>
                  <a:lnTo>
                    <a:pt x="0" y="71437"/>
                  </a:lnTo>
                  <a:lnTo>
                    <a:pt x="0" y="66746"/>
                  </a:lnTo>
                  <a:lnTo>
                    <a:pt x="457" y="62101"/>
                  </a:lnTo>
                  <a:lnTo>
                    <a:pt x="17606" y="24240"/>
                  </a:lnTo>
                  <a:lnTo>
                    <a:pt x="20923" y="20923"/>
                  </a:lnTo>
                  <a:lnTo>
                    <a:pt x="24240" y="17606"/>
                  </a:lnTo>
                  <a:lnTo>
                    <a:pt x="62101" y="457"/>
                  </a:lnTo>
                  <a:lnTo>
                    <a:pt x="66746" y="0"/>
                  </a:lnTo>
                  <a:lnTo>
                    <a:pt x="71437" y="0"/>
                  </a:lnTo>
                  <a:lnTo>
                    <a:pt x="10891836" y="0"/>
                  </a:lnTo>
                  <a:lnTo>
                    <a:pt x="10896527" y="0"/>
                  </a:lnTo>
                  <a:lnTo>
                    <a:pt x="10901172" y="457"/>
                  </a:lnTo>
                  <a:lnTo>
                    <a:pt x="10939032" y="17606"/>
                  </a:lnTo>
                  <a:lnTo>
                    <a:pt x="10951233" y="31748"/>
                  </a:lnTo>
                  <a:lnTo>
                    <a:pt x="10953838" y="35649"/>
                  </a:lnTo>
                  <a:lnTo>
                    <a:pt x="10956039" y="39765"/>
                  </a:lnTo>
                  <a:lnTo>
                    <a:pt x="10957833" y="44099"/>
                  </a:lnTo>
                  <a:lnTo>
                    <a:pt x="10959629" y="48433"/>
                  </a:lnTo>
                  <a:lnTo>
                    <a:pt x="10960984" y="52899"/>
                  </a:lnTo>
                  <a:lnTo>
                    <a:pt x="10961900" y="57500"/>
                  </a:lnTo>
                  <a:lnTo>
                    <a:pt x="10962815" y="62101"/>
                  </a:lnTo>
                  <a:lnTo>
                    <a:pt x="10963274" y="66746"/>
                  </a:lnTo>
                  <a:lnTo>
                    <a:pt x="10963274" y="71437"/>
                  </a:lnTo>
                  <a:lnTo>
                    <a:pt x="10963274" y="776287"/>
                  </a:lnTo>
                  <a:lnTo>
                    <a:pt x="10963274" y="780978"/>
                  </a:lnTo>
                  <a:lnTo>
                    <a:pt x="10962815" y="785623"/>
                  </a:lnTo>
                  <a:lnTo>
                    <a:pt x="10961900" y="790224"/>
                  </a:lnTo>
                  <a:lnTo>
                    <a:pt x="10960984" y="794824"/>
                  </a:lnTo>
                  <a:lnTo>
                    <a:pt x="10959629" y="799291"/>
                  </a:lnTo>
                  <a:lnTo>
                    <a:pt x="10957833" y="803625"/>
                  </a:lnTo>
                  <a:lnTo>
                    <a:pt x="10956039" y="807958"/>
                  </a:lnTo>
                  <a:lnTo>
                    <a:pt x="10927623" y="838291"/>
                  </a:lnTo>
                  <a:lnTo>
                    <a:pt x="10905772" y="846352"/>
                  </a:lnTo>
                  <a:lnTo>
                    <a:pt x="10901172" y="847267"/>
                  </a:lnTo>
                  <a:lnTo>
                    <a:pt x="10896527" y="847724"/>
                  </a:lnTo>
                  <a:lnTo>
                    <a:pt x="10891836" y="847724"/>
                  </a:lnTo>
                  <a:lnTo>
                    <a:pt x="71437" y="847724"/>
                  </a:lnTo>
                  <a:lnTo>
                    <a:pt x="66746" y="847724"/>
                  </a:lnTo>
                  <a:lnTo>
                    <a:pt x="62101" y="847267"/>
                  </a:lnTo>
                  <a:lnTo>
                    <a:pt x="57500" y="846352"/>
                  </a:lnTo>
                  <a:lnTo>
                    <a:pt x="52900" y="845437"/>
                  </a:lnTo>
                  <a:lnTo>
                    <a:pt x="20923" y="826801"/>
                  </a:lnTo>
                  <a:lnTo>
                    <a:pt x="17606" y="823484"/>
                  </a:lnTo>
                  <a:lnTo>
                    <a:pt x="457" y="785623"/>
                  </a:lnTo>
                  <a:lnTo>
                    <a:pt x="0" y="780978"/>
                  </a:lnTo>
                  <a:lnTo>
                    <a:pt x="0" y="776287"/>
                  </a:lnTo>
                  <a:close/>
                </a:path>
              </a:pathLst>
            </a:custGeom>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a:solidFill>
                  <a:sysClr val="windowText" lastClr="000000"/>
                </a:solidFill>
              </a:endParaRPr>
            </a:p>
          </p:txBody>
        </p:sp>
      </p:grpSp>
      <p:sp>
        <p:nvSpPr>
          <p:cNvPr id="5" name="object 5">
            <a:extLst>
              <a:ext uri="{FF2B5EF4-FFF2-40B4-BE49-F238E27FC236}">
                <a16:creationId xmlns:a16="http://schemas.microsoft.com/office/drawing/2014/main" id="{5D9B6E94-2361-A9AF-7E2A-AC642FDF8E0F}"/>
              </a:ext>
            </a:extLst>
          </p:cNvPr>
          <p:cNvSpPr txBox="1">
            <a:spLocks noGrp="1"/>
          </p:cNvSpPr>
          <p:nvPr>
            <p:ph type="title"/>
          </p:nvPr>
        </p:nvSpPr>
        <p:spPr>
          <a:xfrm>
            <a:off x="596900" y="479646"/>
            <a:ext cx="6048375" cy="533400"/>
          </a:xfrm>
          <a:prstGeom prst="rect">
            <a:avLst/>
          </a:prstGeom>
        </p:spPr>
        <p:txBody>
          <a:bodyPr vert="horz" wrap="square" lIns="0" tIns="16510" rIns="0" bIns="0" rtlCol="0">
            <a:spAutoFit/>
          </a:bodyPr>
          <a:lstStyle/>
          <a:p>
            <a:pPr marL="12700">
              <a:spcBef>
                <a:spcPts val="130"/>
              </a:spcBef>
            </a:pPr>
            <a:r>
              <a:rPr lang="en-US" sz="3300" spc="-235" dirty="0">
                <a:latin typeface="Arial"/>
                <a:cs typeface="Arial"/>
              </a:rPr>
              <a:t>Anxiety </a:t>
            </a:r>
            <a:r>
              <a:rPr lang="en-US" spc="-290" dirty="0">
                <a:solidFill>
                  <a:schemeClr val="tx2"/>
                </a:solidFill>
                <a:latin typeface="Tahoma"/>
                <a:cs typeface="Tahoma"/>
              </a:rPr>
              <a:t>Floor Check</a:t>
            </a:r>
            <a:endParaRPr sz="3300" dirty="0">
              <a:solidFill>
                <a:schemeClr val="tx2"/>
              </a:solidFill>
              <a:latin typeface="Arial"/>
              <a:cs typeface="Arial"/>
            </a:endParaRPr>
          </a:p>
        </p:txBody>
      </p:sp>
      <p:sp>
        <p:nvSpPr>
          <p:cNvPr id="6" name="object 6">
            <a:extLst>
              <a:ext uri="{FF2B5EF4-FFF2-40B4-BE49-F238E27FC236}">
                <a16:creationId xmlns:a16="http://schemas.microsoft.com/office/drawing/2014/main" id="{328F394E-5E33-980E-1032-74A9D13E94B0}"/>
              </a:ext>
            </a:extLst>
          </p:cNvPr>
          <p:cNvSpPr txBox="1"/>
          <p:nvPr/>
        </p:nvSpPr>
        <p:spPr>
          <a:xfrm>
            <a:off x="596900" y="1130616"/>
            <a:ext cx="5817235" cy="311785"/>
          </a:xfrm>
          <a:prstGeom prst="rect">
            <a:avLst/>
          </a:prstGeom>
        </p:spPr>
        <p:txBody>
          <a:bodyPr vert="horz" wrap="square" lIns="0" tIns="15875" rIns="0" bIns="0" rtlCol="0">
            <a:spAutoFit/>
          </a:bodyPr>
          <a:lstStyle/>
          <a:p>
            <a:pPr marL="12700">
              <a:spcBef>
                <a:spcPts val="125"/>
              </a:spcBef>
            </a:pPr>
            <a:r>
              <a:rPr lang="en-US" sz="1850" kern="0" spc="-195" dirty="0">
                <a:solidFill>
                  <a:srgbClr val="374050"/>
                </a:solidFill>
                <a:latin typeface="Verdana"/>
                <a:cs typeface="Verdana"/>
              </a:rPr>
              <a:t>Stand next to the anxiety symptom you feel most when…</a:t>
            </a:r>
            <a:endParaRPr sz="1850" kern="0" dirty="0">
              <a:solidFill>
                <a:sysClr val="windowText" lastClr="000000"/>
              </a:solidFill>
              <a:latin typeface="Verdana"/>
              <a:cs typeface="Verdana"/>
            </a:endParaRPr>
          </a:p>
        </p:txBody>
      </p:sp>
      <p:sp>
        <p:nvSpPr>
          <p:cNvPr id="7" name="object 7">
            <a:extLst>
              <a:ext uri="{FF2B5EF4-FFF2-40B4-BE49-F238E27FC236}">
                <a16:creationId xmlns:a16="http://schemas.microsoft.com/office/drawing/2014/main" id="{4C00700D-9FCA-3D38-0DFE-E28B6277B641}"/>
              </a:ext>
            </a:extLst>
          </p:cNvPr>
          <p:cNvSpPr txBox="1"/>
          <p:nvPr/>
        </p:nvSpPr>
        <p:spPr>
          <a:xfrm>
            <a:off x="596900" y="1653738"/>
            <a:ext cx="4378325" cy="198772"/>
          </a:xfrm>
          <a:prstGeom prst="rect">
            <a:avLst/>
          </a:prstGeom>
        </p:spPr>
        <p:txBody>
          <a:bodyPr vert="horz" wrap="square" lIns="0" tIns="13970" rIns="0" bIns="0" rtlCol="0">
            <a:spAutoFit/>
          </a:bodyPr>
          <a:lstStyle/>
          <a:p>
            <a:pPr marL="12700">
              <a:spcBef>
                <a:spcPts val="110"/>
              </a:spcBef>
            </a:pPr>
            <a:r>
              <a:rPr sz="1200" i="1" kern="0" spc="-110" dirty="0">
                <a:solidFill>
                  <a:srgbClr val="666666"/>
                </a:solidFill>
                <a:latin typeface="Lucida Sans"/>
                <a:cs typeface="Lucida Sans"/>
              </a:rPr>
              <a:t>Based</a:t>
            </a:r>
            <a:r>
              <a:rPr sz="1200" i="1" kern="0" spc="-95" dirty="0">
                <a:solidFill>
                  <a:srgbClr val="666666"/>
                </a:solidFill>
                <a:latin typeface="Lucida Sans"/>
                <a:cs typeface="Lucida Sans"/>
              </a:rPr>
              <a:t> </a:t>
            </a:r>
            <a:r>
              <a:rPr sz="1200" i="1" kern="0" spc="-105" dirty="0">
                <a:solidFill>
                  <a:srgbClr val="666666"/>
                </a:solidFill>
                <a:latin typeface="Lucida Sans"/>
                <a:cs typeface="Lucida Sans"/>
              </a:rPr>
              <a:t>on</a:t>
            </a:r>
            <a:r>
              <a:rPr sz="1200" i="1" kern="0" spc="-95" dirty="0">
                <a:solidFill>
                  <a:srgbClr val="666666"/>
                </a:solidFill>
                <a:latin typeface="Lucida Sans"/>
                <a:cs typeface="Lucida Sans"/>
              </a:rPr>
              <a:t> </a:t>
            </a:r>
            <a:r>
              <a:rPr sz="1200" i="1" kern="0" spc="-150" dirty="0">
                <a:solidFill>
                  <a:srgbClr val="666666"/>
                </a:solidFill>
                <a:latin typeface="Lucida Sans"/>
                <a:cs typeface="Lucida Sans"/>
              </a:rPr>
              <a:t>work</a:t>
            </a:r>
            <a:r>
              <a:rPr sz="1200" i="1" kern="0" spc="-90" dirty="0">
                <a:solidFill>
                  <a:srgbClr val="666666"/>
                </a:solidFill>
                <a:latin typeface="Lucida Sans"/>
                <a:cs typeface="Lucida Sans"/>
              </a:rPr>
              <a:t> </a:t>
            </a:r>
            <a:r>
              <a:rPr sz="1200" i="1" kern="0" spc="-140" dirty="0">
                <a:solidFill>
                  <a:srgbClr val="666666"/>
                </a:solidFill>
                <a:latin typeface="Lucida Sans"/>
                <a:cs typeface="Lucida Sans"/>
              </a:rPr>
              <a:t>by</a:t>
            </a:r>
            <a:r>
              <a:rPr sz="1200" i="1" kern="0" spc="-95" dirty="0">
                <a:solidFill>
                  <a:srgbClr val="666666"/>
                </a:solidFill>
                <a:latin typeface="Lucida Sans"/>
                <a:cs typeface="Lucida Sans"/>
              </a:rPr>
              <a:t> </a:t>
            </a:r>
            <a:r>
              <a:rPr sz="1200" i="1" kern="0" spc="-155" dirty="0">
                <a:solidFill>
                  <a:srgbClr val="666666"/>
                </a:solidFill>
                <a:latin typeface="Lucida Sans"/>
                <a:cs typeface="Lucida Sans"/>
              </a:rPr>
              <a:t>Dr.</a:t>
            </a:r>
            <a:r>
              <a:rPr sz="1200" i="1" kern="0" spc="-85" dirty="0">
                <a:solidFill>
                  <a:srgbClr val="666666"/>
                </a:solidFill>
                <a:latin typeface="Lucida Sans"/>
                <a:cs typeface="Lucida Sans"/>
              </a:rPr>
              <a:t> </a:t>
            </a:r>
            <a:r>
              <a:rPr sz="1200" i="1" kern="0" spc="-145" dirty="0">
                <a:solidFill>
                  <a:srgbClr val="666666"/>
                </a:solidFill>
                <a:latin typeface="Lucida Sans"/>
                <a:cs typeface="Lucida Sans"/>
              </a:rPr>
              <a:t>Andrea</a:t>
            </a:r>
            <a:r>
              <a:rPr sz="1200" i="1" kern="0" spc="-95" dirty="0">
                <a:solidFill>
                  <a:srgbClr val="666666"/>
                </a:solidFill>
                <a:latin typeface="Lucida Sans"/>
                <a:cs typeface="Lucida Sans"/>
              </a:rPr>
              <a:t> </a:t>
            </a:r>
            <a:r>
              <a:rPr sz="1200" i="1" kern="0" spc="-114" dirty="0">
                <a:solidFill>
                  <a:srgbClr val="666666"/>
                </a:solidFill>
                <a:latin typeface="Lucida Sans"/>
                <a:cs typeface="Lucida Sans"/>
              </a:rPr>
              <a:t>M.</a:t>
            </a:r>
            <a:r>
              <a:rPr sz="1200" i="1" kern="0" spc="-85" dirty="0">
                <a:solidFill>
                  <a:srgbClr val="666666"/>
                </a:solidFill>
                <a:latin typeface="Lucida Sans"/>
                <a:cs typeface="Lucida Sans"/>
              </a:rPr>
              <a:t> </a:t>
            </a:r>
            <a:r>
              <a:rPr sz="1200" i="1" kern="0" spc="-135" dirty="0">
                <a:solidFill>
                  <a:srgbClr val="666666"/>
                </a:solidFill>
                <a:latin typeface="Lucida Sans"/>
                <a:cs typeface="Lucida Sans"/>
              </a:rPr>
              <a:t>Kulberg</a:t>
            </a:r>
            <a:r>
              <a:rPr sz="1200" i="1" kern="0" spc="-95" dirty="0">
                <a:solidFill>
                  <a:srgbClr val="666666"/>
                </a:solidFill>
                <a:latin typeface="Lucida Sans"/>
                <a:cs typeface="Lucida Sans"/>
              </a:rPr>
              <a:t> </a:t>
            </a:r>
            <a:r>
              <a:rPr sz="1200" i="1" kern="0" spc="-125" dirty="0">
                <a:solidFill>
                  <a:srgbClr val="666666"/>
                </a:solidFill>
                <a:latin typeface="Lucida Sans"/>
                <a:cs typeface="Lucida Sans"/>
              </a:rPr>
              <a:t>PhD</a:t>
            </a:r>
            <a:r>
              <a:rPr sz="1200" i="1" kern="0" spc="-90" dirty="0">
                <a:solidFill>
                  <a:srgbClr val="666666"/>
                </a:solidFill>
                <a:latin typeface="Lucida Sans"/>
                <a:cs typeface="Lucida Sans"/>
              </a:rPr>
              <a:t> </a:t>
            </a:r>
            <a:r>
              <a:rPr sz="1200" i="1" kern="0" spc="-45" dirty="0">
                <a:solidFill>
                  <a:srgbClr val="666666"/>
                </a:solidFill>
                <a:latin typeface="Lucida Sans"/>
                <a:cs typeface="Lucida Sans"/>
              </a:rPr>
              <a:t>-</a:t>
            </a:r>
            <a:r>
              <a:rPr sz="1200" i="1" kern="0" spc="-90" dirty="0">
                <a:solidFill>
                  <a:srgbClr val="666666"/>
                </a:solidFill>
                <a:latin typeface="Lucida Sans"/>
                <a:cs typeface="Lucida Sans"/>
              </a:rPr>
              <a:t> </a:t>
            </a:r>
            <a:r>
              <a:rPr sz="1200" i="1" kern="0" spc="-105" dirty="0">
                <a:solidFill>
                  <a:srgbClr val="666666"/>
                </a:solidFill>
                <a:latin typeface="Lucida Sans"/>
                <a:cs typeface="Lucida Sans"/>
                <a:hlinkClick r:id="rId3"/>
              </a:rPr>
              <a:t>www.anxietyexperts.com</a:t>
            </a:r>
            <a:endParaRPr sz="1200" kern="0">
              <a:solidFill>
                <a:sysClr val="windowText" lastClr="000000"/>
              </a:solidFill>
              <a:latin typeface="Lucida Sans"/>
              <a:cs typeface="Lucida Sans"/>
            </a:endParaRPr>
          </a:p>
        </p:txBody>
      </p:sp>
      <p:pic>
        <p:nvPicPr>
          <p:cNvPr id="8" name="object 8">
            <a:extLst>
              <a:ext uri="{FF2B5EF4-FFF2-40B4-BE49-F238E27FC236}">
                <a16:creationId xmlns:a16="http://schemas.microsoft.com/office/drawing/2014/main" id="{5C5942FC-5F4E-016A-72F9-1E8D64EA117B}"/>
              </a:ext>
            </a:extLst>
          </p:cNvPr>
          <p:cNvPicPr/>
          <p:nvPr/>
        </p:nvPicPr>
        <p:blipFill>
          <a:blip r:embed="rId4" cstate="print"/>
          <a:stretch>
            <a:fillRect/>
          </a:stretch>
        </p:blipFill>
        <p:spPr>
          <a:xfrm>
            <a:off x="623885" y="2072453"/>
            <a:ext cx="161928" cy="161924"/>
          </a:xfrm>
          <a:prstGeom prst="rect">
            <a:avLst/>
          </a:prstGeom>
        </p:spPr>
      </p:pic>
      <p:sp>
        <p:nvSpPr>
          <p:cNvPr id="9" name="object 9">
            <a:extLst>
              <a:ext uri="{FF2B5EF4-FFF2-40B4-BE49-F238E27FC236}">
                <a16:creationId xmlns:a16="http://schemas.microsoft.com/office/drawing/2014/main" id="{E068FE50-B46F-6FB1-E9A8-EE47E9BB5AC0}"/>
              </a:ext>
            </a:extLst>
          </p:cNvPr>
          <p:cNvSpPr txBox="1"/>
          <p:nvPr/>
        </p:nvSpPr>
        <p:spPr>
          <a:xfrm>
            <a:off x="901700" y="2010156"/>
            <a:ext cx="2446020" cy="251351"/>
          </a:xfrm>
          <a:prstGeom prst="rect">
            <a:avLst/>
          </a:prstGeom>
        </p:spPr>
        <p:txBody>
          <a:bodyPr vert="horz" wrap="square" lIns="0" tIns="12700" rIns="0" bIns="0" rtlCol="0">
            <a:spAutoFit/>
          </a:bodyPr>
          <a:lstStyle/>
          <a:p>
            <a:pPr marL="12700">
              <a:spcBef>
                <a:spcPts val="100"/>
              </a:spcBef>
            </a:pPr>
            <a:r>
              <a:rPr sz="1550" b="1" kern="0" spc="-140" dirty="0">
                <a:solidFill>
                  <a:srgbClr val="374050"/>
                </a:solidFill>
                <a:latin typeface="Open Sans Semibold"/>
                <a:cs typeface="Open Sans Semibold"/>
              </a:rPr>
              <a:t>Nausea</a:t>
            </a:r>
            <a:r>
              <a:rPr sz="1550" b="1" kern="0" spc="-25"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25" dirty="0">
                <a:solidFill>
                  <a:srgbClr val="374050"/>
                </a:solidFill>
                <a:latin typeface="Open Sans"/>
                <a:cs typeface="Open Sans"/>
              </a:rPr>
              <a:t> </a:t>
            </a:r>
            <a:r>
              <a:rPr sz="1550" kern="0" spc="-110" dirty="0">
                <a:solidFill>
                  <a:srgbClr val="374050"/>
                </a:solidFill>
                <a:latin typeface="Open Sans"/>
                <a:cs typeface="Open Sans"/>
              </a:rPr>
              <a:t>other</a:t>
            </a:r>
            <a:r>
              <a:rPr sz="1550" kern="0" spc="-25" dirty="0">
                <a:solidFill>
                  <a:srgbClr val="374050"/>
                </a:solidFill>
                <a:latin typeface="Open Sans"/>
                <a:cs typeface="Open Sans"/>
              </a:rPr>
              <a:t> </a:t>
            </a:r>
            <a:r>
              <a:rPr sz="1550" kern="0" spc="-114" dirty="0">
                <a:solidFill>
                  <a:srgbClr val="374050"/>
                </a:solidFill>
                <a:latin typeface="Open Sans"/>
                <a:cs typeface="Open Sans"/>
              </a:rPr>
              <a:t>GI</a:t>
            </a:r>
            <a:r>
              <a:rPr sz="1550" kern="0" spc="-25" dirty="0">
                <a:solidFill>
                  <a:srgbClr val="374050"/>
                </a:solidFill>
                <a:latin typeface="Open Sans"/>
                <a:cs typeface="Open Sans"/>
              </a:rPr>
              <a:t> </a:t>
            </a:r>
            <a:r>
              <a:rPr sz="1550" kern="0" spc="-114" dirty="0">
                <a:solidFill>
                  <a:srgbClr val="374050"/>
                </a:solidFill>
                <a:latin typeface="Open Sans"/>
                <a:cs typeface="Open Sans"/>
              </a:rPr>
              <a:t>symptoms</a:t>
            </a:r>
            <a:endParaRPr sz="1550" kern="0" dirty="0">
              <a:solidFill>
                <a:sysClr val="windowText" lastClr="000000"/>
              </a:solidFill>
              <a:latin typeface="Open Sans"/>
              <a:cs typeface="Open Sans"/>
            </a:endParaRPr>
          </a:p>
        </p:txBody>
      </p:sp>
      <p:pic>
        <p:nvPicPr>
          <p:cNvPr id="10" name="object 10">
            <a:extLst>
              <a:ext uri="{FF2B5EF4-FFF2-40B4-BE49-F238E27FC236}">
                <a16:creationId xmlns:a16="http://schemas.microsoft.com/office/drawing/2014/main" id="{441998BB-0B96-7546-848F-F3E1D6DDF3F8}"/>
              </a:ext>
            </a:extLst>
          </p:cNvPr>
          <p:cNvPicPr/>
          <p:nvPr/>
        </p:nvPicPr>
        <p:blipFill>
          <a:blip r:embed="rId4" cstate="print"/>
          <a:stretch>
            <a:fillRect/>
          </a:stretch>
        </p:blipFill>
        <p:spPr>
          <a:xfrm>
            <a:off x="623885" y="2415353"/>
            <a:ext cx="161928" cy="161924"/>
          </a:xfrm>
          <a:prstGeom prst="rect">
            <a:avLst/>
          </a:prstGeom>
        </p:spPr>
      </p:pic>
      <p:sp>
        <p:nvSpPr>
          <p:cNvPr id="11" name="object 11">
            <a:extLst>
              <a:ext uri="{FF2B5EF4-FFF2-40B4-BE49-F238E27FC236}">
                <a16:creationId xmlns:a16="http://schemas.microsoft.com/office/drawing/2014/main" id="{B9716E26-9560-740B-A718-B77A336D2B84}"/>
              </a:ext>
            </a:extLst>
          </p:cNvPr>
          <p:cNvSpPr txBox="1"/>
          <p:nvPr/>
        </p:nvSpPr>
        <p:spPr>
          <a:xfrm>
            <a:off x="901700" y="2353056"/>
            <a:ext cx="2269490" cy="251351"/>
          </a:xfrm>
          <a:prstGeom prst="rect">
            <a:avLst/>
          </a:prstGeom>
        </p:spPr>
        <p:txBody>
          <a:bodyPr vert="horz" wrap="square" lIns="0" tIns="12700" rIns="0" bIns="0" rtlCol="0">
            <a:spAutoFit/>
          </a:bodyPr>
          <a:lstStyle/>
          <a:p>
            <a:pPr marL="12700">
              <a:spcBef>
                <a:spcPts val="100"/>
              </a:spcBef>
            </a:pPr>
            <a:r>
              <a:rPr sz="1550" b="1" kern="0" spc="-120" dirty="0">
                <a:solidFill>
                  <a:srgbClr val="374050"/>
                </a:solidFill>
                <a:latin typeface="Open Sans Semibold"/>
                <a:cs typeface="Open Sans Semibold"/>
              </a:rPr>
              <a:t>Racing</a:t>
            </a:r>
            <a:r>
              <a:rPr sz="1550" b="1" kern="0" spc="-30" dirty="0">
                <a:solidFill>
                  <a:srgbClr val="374050"/>
                </a:solidFill>
                <a:latin typeface="Open Sans Semibold"/>
                <a:cs typeface="Open Sans Semibold"/>
              </a:rPr>
              <a:t> </a:t>
            </a:r>
            <a:r>
              <a:rPr sz="1550" b="1" kern="0" spc="-110" dirty="0">
                <a:solidFill>
                  <a:srgbClr val="374050"/>
                </a:solidFill>
                <a:latin typeface="Open Sans Semibold"/>
                <a:cs typeface="Open Sans Semibold"/>
              </a:rPr>
              <a:t>heart</a:t>
            </a:r>
            <a:r>
              <a:rPr sz="1550" b="1" kern="0" spc="-30"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90" dirty="0">
                <a:solidFill>
                  <a:srgbClr val="374050"/>
                </a:solidFill>
                <a:latin typeface="Open Sans"/>
                <a:cs typeface="Open Sans"/>
              </a:rPr>
              <a:t>palpitations</a:t>
            </a:r>
            <a:endParaRPr sz="1550" kern="0">
              <a:solidFill>
                <a:sysClr val="windowText" lastClr="000000"/>
              </a:solidFill>
              <a:latin typeface="Open Sans"/>
              <a:cs typeface="Open Sans"/>
            </a:endParaRPr>
          </a:p>
        </p:txBody>
      </p:sp>
      <p:pic>
        <p:nvPicPr>
          <p:cNvPr id="12" name="object 12">
            <a:extLst>
              <a:ext uri="{FF2B5EF4-FFF2-40B4-BE49-F238E27FC236}">
                <a16:creationId xmlns:a16="http://schemas.microsoft.com/office/drawing/2014/main" id="{10DCABE5-5E35-BAB8-C424-278F2BAFA2A5}"/>
              </a:ext>
            </a:extLst>
          </p:cNvPr>
          <p:cNvPicPr/>
          <p:nvPr/>
        </p:nvPicPr>
        <p:blipFill>
          <a:blip r:embed="rId4" cstate="print"/>
          <a:stretch>
            <a:fillRect/>
          </a:stretch>
        </p:blipFill>
        <p:spPr>
          <a:xfrm>
            <a:off x="623885" y="2758253"/>
            <a:ext cx="161928" cy="161924"/>
          </a:xfrm>
          <a:prstGeom prst="rect">
            <a:avLst/>
          </a:prstGeom>
        </p:spPr>
      </p:pic>
      <p:sp>
        <p:nvSpPr>
          <p:cNvPr id="13" name="object 13">
            <a:extLst>
              <a:ext uri="{FF2B5EF4-FFF2-40B4-BE49-F238E27FC236}">
                <a16:creationId xmlns:a16="http://schemas.microsoft.com/office/drawing/2014/main" id="{F641757B-D29E-61FC-D7C0-1E1C54D81FEB}"/>
              </a:ext>
            </a:extLst>
          </p:cNvPr>
          <p:cNvSpPr txBox="1"/>
          <p:nvPr/>
        </p:nvSpPr>
        <p:spPr>
          <a:xfrm>
            <a:off x="901701" y="2695956"/>
            <a:ext cx="2431415" cy="251351"/>
          </a:xfrm>
          <a:prstGeom prst="rect">
            <a:avLst/>
          </a:prstGeom>
        </p:spPr>
        <p:txBody>
          <a:bodyPr vert="horz" wrap="square" lIns="0" tIns="12700" rIns="0" bIns="0" rtlCol="0">
            <a:spAutoFit/>
          </a:bodyPr>
          <a:lstStyle/>
          <a:p>
            <a:pPr marL="12700">
              <a:spcBef>
                <a:spcPts val="100"/>
              </a:spcBef>
            </a:pPr>
            <a:r>
              <a:rPr sz="1550" b="1" kern="0" spc="-105" dirty="0">
                <a:solidFill>
                  <a:srgbClr val="374050"/>
                </a:solidFill>
                <a:latin typeface="Open Sans Semibold"/>
                <a:cs typeface="Open Sans Semibold"/>
              </a:rPr>
              <a:t>Sweating</a:t>
            </a:r>
            <a:r>
              <a:rPr sz="1550" kern="0" spc="-105" dirty="0">
                <a:solidFill>
                  <a:srgbClr val="374050"/>
                </a:solidFill>
                <a:latin typeface="Open Sans"/>
                <a:cs typeface="Open Sans"/>
              </a:rPr>
              <a:t>,</a:t>
            </a:r>
            <a:r>
              <a:rPr sz="1550" kern="0" spc="-40" dirty="0">
                <a:solidFill>
                  <a:srgbClr val="374050"/>
                </a:solidFill>
                <a:latin typeface="Open Sans"/>
                <a:cs typeface="Open Sans"/>
              </a:rPr>
              <a:t> </a:t>
            </a:r>
            <a:r>
              <a:rPr sz="1550" kern="0" spc="-100" dirty="0">
                <a:solidFill>
                  <a:srgbClr val="374050"/>
                </a:solidFill>
                <a:latin typeface="Open Sans"/>
                <a:cs typeface="Open Sans"/>
              </a:rPr>
              <a:t>hot/cold</a:t>
            </a:r>
            <a:r>
              <a:rPr sz="1550" kern="0" spc="-35" dirty="0">
                <a:solidFill>
                  <a:srgbClr val="374050"/>
                </a:solidFill>
                <a:latin typeface="Open Sans"/>
                <a:cs typeface="Open Sans"/>
              </a:rPr>
              <a:t> </a:t>
            </a:r>
            <a:r>
              <a:rPr sz="1550" kern="0" spc="-100" dirty="0">
                <a:solidFill>
                  <a:srgbClr val="374050"/>
                </a:solidFill>
                <a:latin typeface="Open Sans"/>
                <a:cs typeface="Open Sans"/>
              </a:rPr>
              <a:t>sensations</a:t>
            </a:r>
            <a:endParaRPr sz="1550" kern="0">
              <a:solidFill>
                <a:sysClr val="windowText" lastClr="000000"/>
              </a:solidFill>
              <a:latin typeface="Open Sans"/>
              <a:cs typeface="Open Sans"/>
            </a:endParaRPr>
          </a:p>
        </p:txBody>
      </p:sp>
      <p:pic>
        <p:nvPicPr>
          <p:cNvPr id="14" name="object 14">
            <a:extLst>
              <a:ext uri="{FF2B5EF4-FFF2-40B4-BE49-F238E27FC236}">
                <a16:creationId xmlns:a16="http://schemas.microsoft.com/office/drawing/2014/main" id="{E365B09F-90E8-1704-953E-D92CCF59093F}"/>
              </a:ext>
            </a:extLst>
          </p:cNvPr>
          <p:cNvPicPr/>
          <p:nvPr/>
        </p:nvPicPr>
        <p:blipFill>
          <a:blip r:embed="rId4" cstate="print"/>
          <a:stretch>
            <a:fillRect/>
          </a:stretch>
        </p:blipFill>
        <p:spPr>
          <a:xfrm>
            <a:off x="623885" y="3101153"/>
            <a:ext cx="161928" cy="161924"/>
          </a:xfrm>
          <a:prstGeom prst="rect">
            <a:avLst/>
          </a:prstGeom>
        </p:spPr>
      </p:pic>
      <p:sp>
        <p:nvSpPr>
          <p:cNvPr id="15" name="object 15">
            <a:extLst>
              <a:ext uri="{FF2B5EF4-FFF2-40B4-BE49-F238E27FC236}">
                <a16:creationId xmlns:a16="http://schemas.microsoft.com/office/drawing/2014/main" id="{964E2D86-8503-441D-799C-6E2F9B4E9F21}"/>
              </a:ext>
            </a:extLst>
          </p:cNvPr>
          <p:cNvSpPr txBox="1"/>
          <p:nvPr/>
        </p:nvSpPr>
        <p:spPr>
          <a:xfrm>
            <a:off x="901700" y="3038856"/>
            <a:ext cx="3221990" cy="251351"/>
          </a:xfrm>
          <a:prstGeom prst="rect">
            <a:avLst/>
          </a:prstGeom>
        </p:spPr>
        <p:txBody>
          <a:bodyPr vert="horz" wrap="square" lIns="0" tIns="12700" rIns="0" bIns="0" rtlCol="0">
            <a:spAutoFit/>
          </a:bodyPr>
          <a:lstStyle/>
          <a:p>
            <a:pPr marL="12700">
              <a:spcBef>
                <a:spcPts val="100"/>
              </a:spcBef>
            </a:pPr>
            <a:r>
              <a:rPr sz="1550" b="1" kern="0" spc="-114" dirty="0">
                <a:solidFill>
                  <a:srgbClr val="374050"/>
                </a:solidFill>
                <a:latin typeface="Open Sans Semibold"/>
                <a:cs typeface="Open Sans Semibold"/>
              </a:rPr>
              <a:t>Shallow</a:t>
            </a:r>
            <a:r>
              <a:rPr sz="1550" b="1" kern="0" spc="-30" dirty="0">
                <a:solidFill>
                  <a:srgbClr val="374050"/>
                </a:solidFill>
                <a:latin typeface="Open Sans Semibold"/>
                <a:cs typeface="Open Sans Semibold"/>
              </a:rPr>
              <a:t> </a:t>
            </a:r>
            <a:r>
              <a:rPr sz="1550" b="1" kern="0" spc="-110" dirty="0">
                <a:solidFill>
                  <a:srgbClr val="374050"/>
                </a:solidFill>
                <a:latin typeface="Open Sans Semibold"/>
                <a:cs typeface="Open Sans Semibold"/>
              </a:rPr>
              <a:t>breathing</a:t>
            </a:r>
            <a:r>
              <a:rPr sz="1550" b="1" kern="0" spc="-30"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114" dirty="0">
                <a:solidFill>
                  <a:srgbClr val="374050"/>
                </a:solidFill>
                <a:latin typeface="Open Sans"/>
                <a:cs typeface="Open Sans"/>
              </a:rPr>
              <a:t>choking</a:t>
            </a:r>
            <a:r>
              <a:rPr sz="1550" kern="0" spc="-30" dirty="0">
                <a:solidFill>
                  <a:srgbClr val="374050"/>
                </a:solidFill>
                <a:latin typeface="Open Sans"/>
                <a:cs typeface="Open Sans"/>
              </a:rPr>
              <a:t> </a:t>
            </a:r>
            <a:r>
              <a:rPr sz="1550" kern="0" spc="-90" dirty="0">
                <a:solidFill>
                  <a:srgbClr val="374050"/>
                </a:solidFill>
                <a:latin typeface="Open Sans"/>
                <a:cs typeface="Open Sans"/>
              </a:rPr>
              <a:t>sensation</a:t>
            </a:r>
            <a:endParaRPr sz="1550" kern="0">
              <a:solidFill>
                <a:sysClr val="windowText" lastClr="000000"/>
              </a:solidFill>
              <a:latin typeface="Open Sans"/>
              <a:cs typeface="Open Sans"/>
            </a:endParaRPr>
          </a:p>
        </p:txBody>
      </p:sp>
      <p:pic>
        <p:nvPicPr>
          <p:cNvPr id="16" name="object 16">
            <a:extLst>
              <a:ext uri="{FF2B5EF4-FFF2-40B4-BE49-F238E27FC236}">
                <a16:creationId xmlns:a16="http://schemas.microsoft.com/office/drawing/2014/main" id="{4EBF6B22-BC1B-4062-82F7-FF76262FF6F8}"/>
              </a:ext>
            </a:extLst>
          </p:cNvPr>
          <p:cNvPicPr/>
          <p:nvPr/>
        </p:nvPicPr>
        <p:blipFill>
          <a:blip r:embed="rId4" cstate="print"/>
          <a:stretch>
            <a:fillRect/>
          </a:stretch>
        </p:blipFill>
        <p:spPr>
          <a:xfrm>
            <a:off x="623885" y="3444053"/>
            <a:ext cx="161928" cy="161924"/>
          </a:xfrm>
          <a:prstGeom prst="rect">
            <a:avLst/>
          </a:prstGeom>
        </p:spPr>
      </p:pic>
      <p:sp>
        <p:nvSpPr>
          <p:cNvPr id="17" name="object 17">
            <a:extLst>
              <a:ext uri="{FF2B5EF4-FFF2-40B4-BE49-F238E27FC236}">
                <a16:creationId xmlns:a16="http://schemas.microsoft.com/office/drawing/2014/main" id="{E558B209-8EB5-E23A-9367-0B62AEC36C52}"/>
              </a:ext>
            </a:extLst>
          </p:cNvPr>
          <p:cNvSpPr txBox="1"/>
          <p:nvPr/>
        </p:nvSpPr>
        <p:spPr>
          <a:xfrm>
            <a:off x="901700" y="3381756"/>
            <a:ext cx="1741170" cy="251351"/>
          </a:xfrm>
          <a:prstGeom prst="rect">
            <a:avLst/>
          </a:prstGeom>
        </p:spPr>
        <p:txBody>
          <a:bodyPr vert="horz" wrap="square" lIns="0" tIns="12700" rIns="0" bIns="0" rtlCol="0">
            <a:spAutoFit/>
          </a:bodyPr>
          <a:lstStyle/>
          <a:p>
            <a:pPr marL="12700">
              <a:spcBef>
                <a:spcPts val="100"/>
              </a:spcBef>
            </a:pPr>
            <a:r>
              <a:rPr sz="1550" b="1" kern="0" spc="-114" dirty="0">
                <a:solidFill>
                  <a:srgbClr val="374050"/>
                </a:solidFill>
                <a:latin typeface="Open Sans Semibold"/>
                <a:cs typeface="Open Sans Semibold"/>
              </a:rPr>
              <a:t>Trembling</a:t>
            </a:r>
            <a:r>
              <a:rPr sz="1550" b="1" kern="0" spc="-40"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5" dirty="0">
                <a:solidFill>
                  <a:srgbClr val="374050"/>
                </a:solidFill>
                <a:latin typeface="Open Sans"/>
                <a:cs typeface="Open Sans"/>
              </a:rPr>
              <a:t> </a:t>
            </a:r>
            <a:r>
              <a:rPr sz="1550" kern="0" spc="-100" dirty="0">
                <a:solidFill>
                  <a:srgbClr val="374050"/>
                </a:solidFill>
                <a:latin typeface="Open Sans"/>
                <a:cs typeface="Open Sans"/>
              </a:rPr>
              <a:t>shaking</a:t>
            </a:r>
            <a:endParaRPr sz="1550" kern="0">
              <a:solidFill>
                <a:sysClr val="windowText" lastClr="000000"/>
              </a:solidFill>
              <a:latin typeface="Open Sans"/>
              <a:cs typeface="Open Sans"/>
            </a:endParaRPr>
          </a:p>
        </p:txBody>
      </p:sp>
      <p:pic>
        <p:nvPicPr>
          <p:cNvPr id="18" name="object 18">
            <a:extLst>
              <a:ext uri="{FF2B5EF4-FFF2-40B4-BE49-F238E27FC236}">
                <a16:creationId xmlns:a16="http://schemas.microsoft.com/office/drawing/2014/main" id="{7F53A1EC-BB0F-3DEC-8CED-2AD5463007D9}"/>
              </a:ext>
            </a:extLst>
          </p:cNvPr>
          <p:cNvPicPr/>
          <p:nvPr/>
        </p:nvPicPr>
        <p:blipFill>
          <a:blip r:embed="rId4" cstate="print"/>
          <a:stretch>
            <a:fillRect/>
          </a:stretch>
        </p:blipFill>
        <p:spPr>
          <a:xfrm>
            <a:off x="6338885" y="2072453"/>
            <a:ext cx="161928" cy="161924"/>
          </a:xfrm>
          <a:prstGeom prst="rect">
            <a:avLst/>
          </a:prstGeom>
        </p:spPr>
      </p:pic>
      <p:sp>
        <p:nvSpPr>
          <p:cNvPr id="19" name="object 19">
            <a:extLst>
              <a:ext uri="{FF2B5EF4-FFF2-40B4-BE49-F238E27FC236}">
                <a16:creationId xmlns:a16="http://schemas.microsoft.com/office/drawing/2014/main" id="{CF1DF16F-0847-5870-21BC-E894C34954D6}"/>
              </a:ext>
            </a:extLst>
          </p:cNvPr>
          <p:cNvSpPr txBox="1"/>
          <p:nvPr/>
        </p:nvSpPr>
        <p:spPr>
          <a:xfrm>
            <a:off x="6616700" y="2010156"/>
            <a:ext cx="2843530" cy="251351"/>
          </a:xfrm>
          <a:prstGeom prst="rect">
            <a:avLst/>
          </a:prstGeom>
        </p:spPr>
        <p:txBody>
          <a:bodyPr vert="horz" wrap="square" lIns="0" tIns="12700" rIns="0" bIns="0" rtlCol="0">
            <a:spAutoFit/>
          </a:bodyPr>
          <a:lstStyle/>
          <a:p>
            <a:pPr marL="12700">
              <a:spcBef>
                <a:spcPts val="100"/>
              </a:spcBef>
            </a:pPr>
            <a:r>
              <a:rPr sz="1550" b="1" kern="0" spc="-110" dirty="0">
                <a:solidFill>
                  <a:srgbClr val="374050"/>
                </a:solidFill>
                <a:latin typeface="Open Sans Semibold"/>
                <a:cs typeface="Open Sans Semibold"/>
              </a:rPr>
              <a:t>Tearfulness</a:t>
            </a:r>
            <a:r>
              <a:rPr sz="1550" b="1" kern="0" spc="-30"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110" dirty="0">
                <a:solidFill>
                  <a:srgbClr val="374050"/>
                </a:solidFill>
                <a:latin typeface="Open Sans"/>
                <a:cs typeface="Open Sans"/>
              </a:rPr>
              <a:t>emotional</a:t>
            </a:r>
            <a:r>
              <a:rPr sz="1550" kern="0" spc="-25" dirty="0">
                <a:solidFill>
                  <a:srgbClr val="374050"/>
                </a:solidFill>
                <a:latin typeface="Open Sans"/>
                <a:cs typeface="Open Sans"/>
              </a:rPr>
              <a:t> </a:t>
            </a:r>
            <a:r>
              <a:rPr sz="1550" kern="0" spc="-100" dirty="0">
                <a:solidFill>
                  <a:srgbClr val="374050"/>
                </a:solidFill>
                <a:latin typeface="Open Sans"/>
                <a:cs typeface="Open Sans"/>
              </a:rPr>
              <a:t>response</a:t>
            </a:r>
            <a:endParaRPr sz="1550" kern="0">
              <a:solidFill>
                <a:sysClr val="windowText" lastClr="000000"/>
              </a:solidFill>
              <a:latin typeface="Open Sans"/>
              <a:cs typeface="Open Sans"/>
            </a:endParaRPr>
          </a:p>
        </p:txBody>
      </p:sp>
      <p:pic>
        <p:nvPicPr>
          <p:cNvPr id="20" name="object 20">
            <a:extLst>
              <a:ext uri="{FF2B5EF4-FFF2-40B4-BE49-F238E27FC236}">
                <a16:creationId xmlns:a16="http://schemas.microsoft.com/office/drawing/2014/main" id="{7749CAC6-A4A2-6D21-A21B-7CB62FB540FD}"/>
              </a:ext>
            </a:extLst>
          </p:cNvPr>
          <p:cNvPicPr/>
          <p:nvPr/>
        </p:nvPicPr>
        <p:blipFill>
          <a:blip r:embed="rId4" cstate="print"/>
          <a:stretch>
            <a:fillRect/>
          </a:stretch>
        </p:blipFill>
        <p:spPr>
          <a:xfrm>
            <a:off x="6338885" y="2415353"/>
            <a:ext cx="161928" cy="161924"/>
          </a:xfrm>
          <a:prstGeom prst="rect">
            <a:avLst/>
          </a:prstGeom>
        </p:spPr>
      </p:pic>
      <p:sp>
        <p:nvSpPr>
          <p:cNvPr id="21" name="object 21">
            <a:extLst>
              <a:ext uri="{FF2B5EF4-FFF2-40B4-BE49-F238E27FC236}">
                <a16:creationId xmlns:a16="http://schemas.microsoft.com/office/drawing/2014/main" id="{3AF5B5E4-3B2B-7380-857F-DB39ACC067DD}"/>
              </a:ext>
            </a:extLst>
          </p:cNvPr>
          <p:cNvSpPr txBox="1"/>
          <p:nvPr/>
        </p:nvSpPr>
        <p:spPr>
          <a:xfrm>
            <a:off x="6616700" y="2353056"/>
            <a:ext cx="2936240" cy="251351"/>
          </a:xfrm>
          <a:prstGeom prst="rect">
            <a:avLst/>
          </a:prstGeom>
        </p:spPr>
        <p:txBody>
          <a:bodyPr vert="horz" wrap="square" lIns="0" tIns="12700" rIns="0" bIns="0" rtlCol="0">
            <a:spAutoFit/>
          </a:bodyPr>
          <a:lstStyle/>
          <a:p>
            <a:pPr marL="12700">
              <a:spcBef>
                <a:spcPts val="100"/>
              </a:spcBef>
            </a:pPr>
            <a:r>
              <a:rPr sz="1550" b="1" kern="0" spc="-140" dirty="0">
                <a:solidFill>
                  <a:srgbClr val="374050"/>
                </a:solidFill>
                <a:latin typeface="Open Sans Semibold"/>
                <a:cs typeface="Open Sans Semibold"/>
              </a:rPr>
              <a:t>Numbness</a:t>
            </a:r>
            <a:r>
              <a:rPr sz="1550" b="1" kern="0" spc="-25" dirty="0">
                <a:solidFill>
                  <a:srgbClr val="374050"/>
                </a:solidFill>
                <a:latin typeface="Open Sans Semibold"/>
                <a:cs typeface="Open Sans Semibold"/>
              </a:rPr>
              <a:t> </a:t>
            </a:r>
            <a:r>
              <a:rPr sz="1550" b="1" kern="0" spc="-120" dirty="0">
                <a:solidFill>
                  <a:srgbClr val="374050"/>
                </a:solidFill>
                <a:latin typeface="Open Sans Semibold"/>
                <a:cs typeface="Open Sans Semibold"/>
              </a:rPr>
              <a:t>or</a:t>
            </a:r>
            <a:r>
              <a:rPr sz="1550" b="1" kern="0" spc="-20" dirty="0">
                <a:solidFill>
                  <a:srgbClr val="374050"/>
                </a:solidFill>
                <a:latin typeface="Open Sans Semibold"/>
                <a:cs typeface="Open Sans Semibold"/>
              </a:rPr>
              <a:t> </a:t>
            </a:r>
            <a:r>
              <a:rPr sz="1550" b="1" kern="0" spc="-105" dirty="0">
                <a:solidFill>
                  <a:srgbClr val="374050"/>
                </a:solidFill>
                <a:latin typeface="Open Sans Semibold"/>
                <a:cs typeface="Open Sans Semibold"/>
              </a:rPr>
              <a:t>tingling</a:t>
            </a:r>
            <a:r>
              <a:rPr sz="1550" b="1" kern="0" spc="-20" dirty="0">
                <a:solidFill>
                  <a:srgbClr val="374050"/>
                </a:solidFill>
                <a:latin typeface="Open Sans Semibold"/>
                <a:cs typeface="Open Sans Semibold"/>
              </a:rPr>
              <a:t> </a:t>
            </a:r>
            <a:r>
              <a:rPr sz="1550" kern="0" spc="-95" dirty="0">
                <a:solidFill>
                  <a:srgbClr val="374050"/>
                </a:solidFill>
                <a:latin typeface="Open Sans"/>
                <a:cs typeface="Open Sans"/>
              </a:rPr>
              <a:t>in</a:t>
            </a:r>
            <a:r>
              <a:rPr sz="1550" kern="0" spc="-20" dirty="0">
                <a:solidFill>
                  <a:srgbClr val="374050"/>
                </a:solidFill>
                <a:latin typeface="Open Sans"/>
                <a:cs typeface="Open Sans"/>
              </a:rPr>
              <a:t> </a:t>
            </a:r>
            <a:r>
              <a:rPr sz="1550" kern="0" spc="-90" dirty="0">
                <a:solidFill>
                  <a:srgbClr val="374050"/>
                </a:solidFill>
                <a:latin typeface="Open Sans"/>
                <a:cs typeface="Open Sans"/>
              </a:rPr>
              <a:t>extremities</a:t>
            </a:r>
            <a:endParaRPr sz="1550" kern="0">
              <a:solidFill>
                <a:sysClr val="windowText" lastClr="000000"/>
              </a:solidFill>
              <a:latin typeface="Open Sans"/>
              <a:cs typeface="Open Sans"/>
            </a:endParaRPr>
          </a:p>
        </p:txBody>
      </p:sp>
      <p:pic>
        <p:nvPicPr>
          <p:cNvPr id="22" name="object 22">
            <a:extLst>
              <a:ext uri="{FF2B5EF4-FFF2-40B4-BE49-F238E27FC236}">
                <a16:creationId xmlns:a16="http://schemas.microsoft.com/office/drawing/2014/main" id="{32C51EDF-D790-0A95-FB58-31D1F5B7C8FA}"/>
              </a:ext>
            </a:extLst>
          </p:cNvPr>
          <p:cNvPicPr/>
          <p:nvPr/>
        </p:nvPicPr>
        <p:blipFill>
          <a:blip r:embed="rId4" cstate="print"/>
          <a:stretch>
            <a:fillRect/>
          </a:stretch>
        </p:blipFill>
        <p:spPr>
          <a:xfrm>
            <a:off x="6338885" y="2758253"/>
            <a:ext cx="161928" cy="161924"/>
          </a:xfrm>
          <a:prstGeom prst="rect">
            <a:avLst/>
          </a:prstGeom>
        </p:spPr>
      </p:pic>
      <p:sp>
        <p:nvSpPr>
          <p:cNvPr id="23" name="object 23">
            <a:extLst>
              <a:ext uri="{FF2B5EF4-FFF2-40B4-BE49-F238E27FC236}">
                <a16:creationId xmlns:a16="http://schemas.microsoft.com/office/drawing/2014/main" id="{E981C2D3-92FB-0E77-06B3-1660AADB73C5}"/>
              </a:ext>
            </a:extLst>
          </p:cNvPr>
          <p:cNvSpPr txBox="1"/>
          <p:nvPr/>
        </p:nvSpPr>
        <p:spPr>
          <a:xfrm>
            <a:off x="6616700" y="2695956"/>
            <a:ext cx="2927350" cy="251351"/>
          </a:xfrm>
          <a:prstGeom prst="rect">
            <a:avLst/>
          </a:prstGeom>
        </p:spPr>
        <p:txBody>
          <a:bodyPr vert="horz" wrap="square" lIns="0" tIns="12700" rIns="0" bIns="0" rtlCol="0">
            <a:spAutoFit/>
          </a:bodyPr>
          <a:lstStyle/>
          <a:p>
            <a:pPr marL="12700">
              <a:spcBef>
                <a:spcPts val="100"/>
              </a:spcBef>
            </a:pPr>
            <a:r>
              <a:rPr sz="1550" b="1" kern="0" spc="-105" dirty="0">
                <a:solidFill>
                  <a:srgbClr val="374050"/>
                </a:solidFill>
                <a:latin typeface="Open Sans Semibold"/>
                <a:cs typeface="Open Sans Semibold"/>
              </a:rPr>
              <a:t>Feelings</a:t>
            </a:r>
            <a:r>
              <a:rPr sz="1550" b="1" kern="0" spc="-45" dirty="0">
                <a:solidFill>
                  <a:srgbClr val="374050"/>
                </a:solidFill>
                <a:latin typeface="Open Sans Semibold"/>
                <a:cs typeface="Open Sans Semibold"/>
              </a:rPr>
              <a:t> </a:t>
            </a:r>
            <a:r>
              <a:rPr sz="1550" b="1" kern="0" spc="-110" dirty="0">
                <a:solidFill>
                  <a:srgbClr val="374050"/>
                </a:solidFill>
                <a:latin typeface="Open Sans Semibold"/>
                <a:cs typeface="Open Sans Semibold"/>
              </a:rPr>
              <a:t>of</a:t>
            </a:r>
            <a:r>
              <a:rPr sz="1550" b="1" kern="0" spc="-35" dirty="0">
                <a:solidFill>
                  <a:srgbClr val="374050"/>
                </a:solidFill>
                <a:latin typeface="Open Sans Semibold"/>
                <a:cs typeface="Open Sans Semibold"/>
              </a:rPr>
              <a:t> </a:t>
            </a:r>
            <a:r>
              <a:rPr sz="1550" b="1" kern="0" spc="-105" dirty="0">
                <a:solidFill>
                  <a:srgbClr val="374050"/>
                </a:solidFill>
                <a:latin typeface="Open Sans Semibold"/>
                <a:cs typeface="Open Sans Semibold"/>
              </a:rPr>
              <a:t>unreality</a:t>
            </a:r>
            <a:r>
              <a:rPr sz="1550" b="1" kern="0" spc="-35"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105" dirty="0">
                <a:solidFill>
                  <a:srgbClr val="374050"/>
                </a:solidFill>
                <a:latin typeface="Open Sans"/>
                <a:cs typeface="Open Sans"/>
              </a:rPr>
              <a:t>detachment</a:t>
            </a:r>
            <a:endParaRPr sz="1550" kern="0">
              <a:solidFill>
                <a:sysClr val="windowText" lastClr="000000"/>
              </a:solidFill>
              <a:latin typeface="Open Sans"/>
              <a:cs typeface="Open Sans"/>
            </a:endParaRPr>
          </a:p>
        </p:txBody>
      </p:sp>
      <p:pic>
        <p:nvPicPr>
          <p:cNvPr id="24" name="object 24">
            <a:extLst>
              <a:ext uri="{FF2B5EF4-FFF2-40B4-BE49-F238E27FC236}">
                <a16:creationId xmlns:a16="http://schemas.microsoft.com/office/drawing/2014/main" id="{FF0158B9-1893-0818-D935-9A196BB307DD}"/>
              </a:ext>
            </a:extLst>
          </p:cNvPr>
          <p:cNvPicPr/>
          <p:nvPr/>
        </p:nvPicPr>
        <p:blipFill>
          <a:blip r:embed="rId4" cstate="print"/>
          <a:stretch>
            <a:fillRect/>
          </a:stretch>
        </p:blipFill>
        <p:spPr>
          <a:xfrm>
            <a:off x="6338885" y="3101153"/>
            <a:ext cx="161928" cy="161924"/>
          </a:xfrm>
          <a:prstGeom prst="rect">
            <a:avLst/>
          </a:prstGeom>
        </p:spPr>
      </p:pic>
      <p:sp>
        <p:nvSpPr>
          <p:cNvPr id="25" name="object 25">
            <a:extLst>
              <a:ext uri="{FF2B5EF4-FFF2-40B4-BE49-F238E27FC236}">
                <a16:creationId xmlns:a16="http://schemas.microsoft.com/office/drawing/2014/main" id="{9C92B060-4855-7B68-D2A5-E6EE52D58581}"/>
              </a:ext>
            </a:extLst>
          </p:cNvPr>
          <p:cNvSpPr txBox="1"/>
          <p:nvPr/>
        </p:nvSpPr>
        <p:spPr>
          <a:xfrm>
            <a:off x="6616700" y="3038856"/>
            <a:ext cx="2439670" cy="251351"/>
          </a:xfrm>
          <a:prstGeom prst="rect">
            <a:avLst/>
          </a:prstGeom>
        </p:spPr>
        <p:txBody>
          <a:bodyPr vert="horz" wrap="square" lIns="0" tIns="12700" rIns="0" bIns="0" rtlCol="0">
            <a:spAutoFit/>
          </a:bodyPr>
          <a:lstStyle/>
          <a:p>
            <a:pPr marL="12700">
              <a:spcBef>
                <a:spcPts val="100"/>
              </a:spcBef>
            </a:pPr>
            <a:r>
              <a:rPr sz="1550" b="1" kern="0" spc="-120" dirty="0">
                <a:solidFill>
                  <a:srgbClr val="374050"/>
                </a:solidFill>
                <a:latin typeface="Open Sans Semibold"/>
                <a:cs typeface="Open Sans Semibold"/>
              </a:rPr>
              <a:t>Fear</a:t>
            </a:r>
            <a:r>
              <a:rPr sz="1550" b="1" kern="0" spc="-35" dirty="0">
                <a:solidFill>
                  <a:srgbClr val="374050"/>
                </a:solidFill>
                <a:latin typeface="Open Sans Semibold"/>
                <a:cs typeface="Open Sans Semibold"/>
              </a:rPr>
              <a:t> </a:t>
            </a:r>
            <a:r>
              <a:rPr sz="1550" b="1" kern="0" spc="-110" dirty="0">
                <a:solidFill>
                  <a:srgbClr val="374050"/>
                </a:solidFill>
                <a:latin typeface="Open Sans Semibold"/>
                <a:cs typeface="Open Sans Semibold"/>
              </a:rPr>
              <a:t>of</a:t>
            </a:r>
            <a:r>
              <a:rPr sz="1550" b="1" kern="0" spc="-30" dirty="0">
                <a:solidFill>
                  <a:srgbClr val="374050"/>
                </a:solidFill>
                <a:latin typeface="Open Sans Semibold"/>
                <a:cs typeface="Open Sans Semibold"/>
              </a:rPr>
              <a:t> </a:t>
            </a:r>
            <a:r>
              <a:rPr sz="1550" b="1" kern="0" spc="-120" dirty="0">
                <a:solidFill>
                  <a:srgbClr val="374050"/>
                </a:solidFill>
                <a:latin typeface="Open Sans Semibold"/>
                <a:cs typeface="Open Sans Semibold"/>
              </a:rPr>
              <a:t>dying</a:t>
            </a:r>
            <a:r>
              <a:rPr sz="1550" b="1" kern="0" spc="-35" dirty="0">
                <a:solidFill>
                  <a:srgbClr val="374050"/>
                </a:solidFill>
                <a:latin typeface="Open Sans Semibold"/>
                <a:cs typeface="Open Sans Semibold"/>
              </a:rPr>
              <a:t> </a:t>
            </a:r>
            <a:r>
              <a:rPr sz="1550" kern="0" spc="-110" dirty="0">
                <a:solidFill>
                  <a:srgbClr val="374050"/>
                </a:solidFill>
                <a:latin typeface="Open Sans"/>
                <a:cs typeface="Open Sans"/>
              </a:rPr>
              <a:t>or</a:t>
            </a:r>
            <a:r>
              <a:rPr sz="1550" kern="0" spc="-30" dirty="0">
                <a:solidFill>
                  <a:srgbClr val="374050"/>
                </a:solidFill>
                <a:latin typeface="Open Sans"/>
                <a:cs typeface="Open Sans"/>
              </a:rPr>
              <a:t> </a:t>
            </a:r>
            <a:r>
              <a:rPr sz="1550" kern="0" spc="-95" dirty="0">
                <a:solidFill>
                  <a:srgbClr val="374050"/>
                </a:solidFill>
                <a:latin typeface="Open Sans"/>
                <a:cs typeface="Open Sans"/>
              </a:rPr>
              <a:t>losing</a:t>
            </a:r>
            <a:r>
              <a:rPr sz="1550" kern="0" spc="-35" dirty="0">
                <a:solidFill>
                  <a:srgbClr val="374050"/>
                </a:solidFill>
                <a:latin typeface="Open Sans"/>
                <a:cs typeface="Open Sans"/>
              </a:rPr>
              <a:t> </a:t>
            </a:r>
            <a:r>
              <a:rPr sz="1550" kern="0" spc="-80" dirty="0">
                <a:solidFill>
                  <a:srgbClr val="374050"/>
                </a:solidFill>
                <a:latin typeface="Open Sans"/>
                <a:cs typeface="Open Sans"/>
              </a:rPr>
              <a:t>control</a:t>
            </a:r>
            <a:endParaRPr sz="1550" kern="0">
              <a:solidFill>
                <a:sysClr val="windowText" lastClr="000000"/>
              </a:solidFill>
              <a:latin typeface="Open Sans"/>
              <a:cs typeface="Open Sans"/>
            </a:endParaRPr>
          </a:p>
        </p:txBody>
      </p:sp>
      <p:pic>
        <p:nvPicPr>
          <p:cNvPr id="26" name="object 26">
            <a:extLst>
              <a:ext uri="{FF2B5EF4-FFF2-40B4-BE49-F238E27FC236}">
                <a16:creationId xmlns:a16="http://schemas.microsoft.com/office/drawing/2014/main" id="{9F0F6F7A-A90C-F09A-E134-03DB94A3A6D6}"/>
              </a:ext>
            </a:extLst>
          </p:cNvPr>
          <p:cNvPicPr/>
          <p:nvPr/>
        </p:nvPicPr>
        <p:blipFill>
          <a:blip r:embed="rId4" cstate="print"/>
          <a:stretch>
            <a:fillRect/>
          </a:stretch>
        </p:blipFill>
        <p:spPr>
          <a:xfrm>
            <a:off x="6338885" y="3444053"/>
            <a:ext cx="161928" cy="161924"/>
          </a:xfrm>
          <a:prstGeom prst="rect">
            <a:avLst/>
          </a:prstGeom>
        </p:spPr>
      </p:pic>
      <p:sp>
        <p:nvSpPr>
          <p:cNvPr id="27" name="object 27">
            <a:extLst>
              <a:ext uri="{FF2B5EF4-FFF2-40B4-BE49-F238E27FC236}">
                <a16:creationId xmlns:a16="http://schemas.microsoft.com/office/drawing/2014/main" id="{6812547C-3771-0BD8-92A4-E6A8C92BF0AC}"/>
              </a:ext>
            </a:extLst>
          </p:cNvPr>
          <p:cNvSpPr txBox="1"/>
          <p:nvPr/>
        </p:nvSpPr>
        <p:spPr>
          <a:xfrm>
            <a:off x="6616701" y="3381756"/>
            <a:ext cx="2519045" cy="251351"/>
          </a:xfrm>
          <a:prstGeom prst="rect">
            <a:avLst/>
          </a:prstGeom>
        </p:spPr>
        <p:txBody>
          <a:bodyPr vert="horz" wrap="square" lIns="0" tIns="12700" rIns="0" bIns="0" rtlCol="0">
            <a:spAutoFit/>
          </a:bodyPr>
          <a:lstStyle/>
          <a:p>
            <a:pPr marL="12700">
              <a:spcBef>
                <a:spcPts val="100"/>
              </a:spcBef>
            </a:pPr>
            <a:r>
              <a:rPr sz="1550" b="1" kern="0" spc="-120" dirty="0">
                <a:solidFill>
                  <a:srgbClr val="374050"/>
                </a:solidFill>
                <a:latin typeface="Open Sans Semibold"/>
                <a:cs typeface="Open Sans Semibold"/>
              </a:rPr>
              <a:t>Fear</a:t>
            </a:r>
            <a:r>
              <a:rPr sz="1550" b="1" kern="0" spc="-20" dirty="0">
                <a:solidFill>
                  <a:srgbClr val="374050"/>
                </a:solidFill>
                <a:latin typeface="Open Sans Semibold"/>
                <a:cs typeface="Open Sans Semibold"/>
              </a:rPr>
              <a:t> </a:t>
            </a:r>
            <a:r>
              <a:rPr sz="1550" b="1" kern="0" spc="-114" dirty="0">
                <a:solidFill>
                  <a:srgbClr val="374050"/>
                </a:solidFill>
                <a:latin typeface="Open Sans Semibold"/>
                <a:cs typeface="Open Sans Semibold"/>
              </a:rPr>
              <a:t>the</a:t>
            </a:r>
            <a:r>
              <a:rPr sz="1550" b="1" kern="0" spc="-15" dirty="0">
                <a:solidFill>
                  <a:srgbClr val="374050"/>
                </a:solidFill>
                <a:latin typeface="Open Sans Semibold"/>
                <a:cs typeface="Open Sans Semibold"/>
              </a:rPr>
              <a:t> </a:t>
            </a:r>
            <a:r>
              <a:rPr sz="1550" b="1" kern="0" spc="-114" dirty="0">
                <a:solidFill>
                  <a:srgbClr val="374050"/>
                </a:solidFill>
                <a:latin typeface="Open Sans Semibold"/>
                <a:cs typeface="Open Sans Semibold"/>
              </a:rPr>
              <a:t>anxiety</a:t>
            </a:r>
            <a:r>
              <a:rPr sz="1550" b="1" kern="0" spc="-15" dirty="0">
                <a:solidFill>
                  <a:srgbClr val="374050"/>
                </a:solidFill>
                <a:latin typeface="Open Sans Semibold"/>
                <a:cs typeface="Open Sans Semibold"/>
              </a:rPr>
              <a:t> </a:t>
            </a:r>
            <a:r>
              <a:rPr sz="1550" kern="0" spc="-85" dirty="0">
                <a:solidFill>
                  <a:srgbClr val="374050"/>
                </a:solidFill>
                <a:latin typeface="Open Sans"/>
                <a:cs typeface="Open Sans"/>
              </a:rPr>
              <a:t>will</a:t>
            </a:r>
            <a:r>
              <a:rPr sz="1550" kern="0" spc="-15" dirty="0">
                <a:solidFill>
                  <a:srgbClr val="374050"/>
                </a:solidFill>
                <a:latin typeface="Open Sans"/>
                <a:cs typeface="Open Sans"/>
              </a:rPr>
              <a:t> </a:t>
            </a:r>
            <a:r>
              <a:rPr sz="1550" kern="0" spc="-120" dirty="0">
                <a:solidFill>
                  <a:srgbClr val="374050"/>
                </a:solidFill>
                <a:latin typeface="Open Sans"/>
                <a:cs typeface="Open Sans"/>
              </a:rPr>
              <a:t>never</a:t>
            </a:r>
            <a:r>
              <a:rPr sz="1550" kern="0" spc="-20" dirty="0">
                <a:solidFill>
                  <a:srgbClr val="374050"/>
                </a:solidFill>
                <a:latin typeface="Open Sans"/>
                <a:cs typeface="Open Sans"/>
              </a:rPr>
              <a:t> </a:t>
            </a:r>
            <a:r>
              <a:rPr sz="1550" kern="0" spc="-65" dirty="0">
                <a:solidFill>
                  <a:srgbClr val="374050"/>
                </a:solidFill>
                <a:latin typeface="Open Sans"/>
                <a:cs typeface="Open Sans"/>
              </a:rPr>
              <a:t>end</a:t>
            </a:r>
            <a:endParaRPr sz="1550" kern="0">
              <a:solidFill>
                <a:sysClr val="windowText" lastClr="000000"/>
              </a:solidFill>
              <a:latin typeface="Open Sans"/>
              <a:cs typeface="Open Sans"/>
            </a:endParaRPr>
          </a:p>
        </p:txBody>
      </p:sp>
      <p:sp>
        <p:nvSpPr>
          <p:cNvPr id="28" name="object 28">
            <a:extLst>
              <a:ext uri="{FF2B5EF4-FFF2-40B4-BE49-F238E27FC236}">
                <a16:creationId xmlns:a16="http://schemas.microsoft.com/office/drawing/2014/main" id="{AC6B2432-B1CE-50DE-516A-DF6C4911862F}"/>
              </a:ext>
            </a:extLst>
          </p:cNvPr>
          <p:cNvSpPr txBox="1"/>
          <p:nvPr/>
        </p:nvSpPr>
        <p:spPr>
          <a:xfrm>
            <a:off x="2743597" y="3945744"/>
            <a:ext cx="6704965" cy="627380"/>
          </a:xfrm>
          <a:prstGeom prst="rect">
            <a:avLst/>
          </a:prstGeom>
        </p:spPr>
        <p:txBody>
          <a:bodyPr vert="horz" wrap="square" lIns="0" tIns="86995" rIns="0" bIns="0" rtlCol="0">
            <a:spAutoFit/>
          </a:bodyPr>
          <a:lstStyle/>
          <a:p>
            <a:pPr algn="ctr">
              <a:spcBef>
                <a:spcPts val="685"/>
              </a:spcBef>
            </a:pPr>
            <a:r>
              <a:rPr sz="1700" b="1" kern="0" spc="-135" dirty="0">
                <a:solidFill>
                  <a:schemeClr val="tx2"/>
                </a:solidFill>
                <a:latin typeface="Open Sans Semibold"/>
                <a:cs typeface="Open Sans Semibold"/>
              </a:rPr>
              <a:t>PANIC</a:t>
            </a:r>
            <a:r>
              <a:rPr sz="1700" b="1" kern="0" spc="-25" dirty="0">
                <a:solidFill>
                  <a:schemeClr val="tx2"/>
                </a:solidFill>
                <a:latin typeface="Open Sans Semibold"/>
                <a:cs typeface="Open Sans Semibold"/>
              </a:rPr>
              <a:t> </a:t>
            </a:r>
            <a:r>
              <a:rPr sz="1700" b="1" kern="0" spc="-110" dirty="0">
                <a:solidFill>
                  <a:schemeClr val="tx2"/>
                </a:solidFill>
                <a:latin typeface="Open Sans Semibold"/>
                <a:cs typeface="Open Sans Semibold"/>
              </a:rPr>
              <a:t>=</a:t>
            </a:r>
            <a:r>
              <a:rPr sz="1700" b="1" kern="0" spc="-20" dirty="0">
                <a:solidFill>
                  <a:schemeClr val="tx2"/>
                </a:solidFill>
                <a:latin typeface="Open Sans Semibold"/>
                <a:cs typeface="Open Sans Semibold"/>
              </a:rPr>
              <a:t> </a:t>
            </a:r>
            <a:r>
              <a:rPr sz="1700" b="1" kern="0" spc="-114" dirty="0">
                <a:solidFill>
                  <a:schemeClr val="tx2"/>
                </a:solidFill>
                <a:latin typeface="Open Sans Semibold"/>
                <a:cs typeface="Open Sans Semibold"/>
              </a:rPr>
              <a:t>the</a:t>
            </a:r>
            <a:r>
              <a:rPr sz="1700" b="1" kern="0" spc="-20" dirty="0">
                <a:solidFill>
                  <a:schemeClr val="tx2"/>
                </a:solidFill>
                <a:latin typeface="Open Sans Semibold"/>
                <a:cs typeface="Open Sans Semibold"/>
              </a:rPr>
              <a:t> </a:t>
            </a:r>
            <a:r>
              <a:rPr sz="1700" b="1" kern="0" spc="-105" dirty="0">
                <a:solidFill>
                  <a:schemeClr val="tx2"/>
                </a:solidFill>
                <a:latin typeface="Open Sans Semibold"/>
                <a:cs typeface="Open Sans Semibold"/>
              </a:rPr>
              <a:t>catastrophic</a:t>
            </a:r>
            <a:r>
              <a:rPr sz="1700" b="1" kern="0" spc="-20" dirty="0">
                <a:solidFill>
                  <a:schemeClr val="tx2"/>
                </a:solidFill>
                <a:latin typeface="Open Sans Semibold"/>
                <a:cs typeface="Open Sans Semibold"/>
              </a:rPr>
              <a:t> </a:t>
            </a:r>
            <a:r>
              <a:rPr sz="1700" b="1" kern="0" spc="-105" dirty="0">
                <a:solidFill>
                  <a:schemeClr val="tx2"/>
                </a:solidFill>
                <a:latin typeface="Open Sans Semibold"/>
                <a:cs typeface="Open Sans Semibold"/>
              </a:rPr>
              <a:t>interpretation</a:t>
            </a:r>
            <a:r>
              <a:rPr sz="1700" b="1" kern="0" spc="-25" dirty="0">
                <a:solidFill>
                  <a:schemeClr val="tx2"/>
                </a:solidFill>
                <a:latin typeface="Open Sans Semibold"/>
                <a:cs typeface="Open Sans Semibold"/>
              </a:rPr>
              <a:t> </a:t>
            </a:r>
            <a:r>
              <a:rPr sz="1700" b="1" kern="0" spc="-110" dirty="0">
                <a:solidFill>
                  <a:schemeClr val="tx2"/>
                </a:solidFill>
                <a:latin typeface="Open Sans Semibold"/>
                <a:cs typeface="Open Sans Semibold"/>
              </a:rPr>
              <a:t>of</a:t>
            </a:r>
            <a:r>
              <a:rPr sz="1700" b="1" kern="0" spc="-20" dirty="0">
                <a:solidFill>
                  <a:schemeClr val="tx2"/>
                </a:solidFill>
                <a:latin typeface="Open Sans Semibold"/>
                <a:cs typeface="Open Sans Semibold"/>
              </a:rPr>
              <a:t> </a:t>
            </a:r>
            <a:r>
              <a:rPr sz="1700" b="1" kern="0" spc="-114" dirty="0">
                <a:solidFill>
                  <a:schemeClr val="tx2"/>
                </a:solidFill>
                <a:latin typeface="Open Sans Semibold"/>
                <a:cs typeface="Open Sans Semibold"/>
              </a:rPr>
              <a:t>these</a:t>
            </a:r>
            <a:r>
              <a:rPr sz="1700" b="1" kern="0" spc="-20" dirty="0">
                <a:solidFill>
                  <a:schemeClr val="tx2"/>
                </a:solidFill>
                <a:latin typeface="Open Sans Semibold"/>
                <a:cs typeface="Open Sans Semibold"/>
              </a:rPr>
              <a:t> </a:t>
            </a:r>
            <a:r>
              <a:rPr sz="1700" b="1" kern="0" spc="-130" dirty="0">
                <a:solidFill>
                  <a:schemeClr val="tx2"/>
                </a:solidFill>
                <a:latin typeface="Open Sans Semibold"/>
                <a:cs typeface="Open Sans Semibold"/>
              </a:rPr>
              <a:t>normal</a:t>
            </a:r>
            <a:r>
              <a:rPr sz="1700" b="1" kern="0" spc="-20" dirty="0">
                <a:solidFill>
                  <a:schemeClr val="tx2"/>
                </a:solidFill>
                <a:latin typeface="Open Sans Semibold"/>
                <a:cs typeface="Open Sans Semibold"/>
              </a:rPr>
              <a:t> </a:t>
            </a:r>
            <a:r>
              <a:rPr sz="1700" b="1" kern="0" spc="-135" dirty="0">
                <a:solidFill>
                  <a:schemeClr val="tx2"/>
                </a:solidFill>
                <a:latin typeface="Open Sans Semibold"/>
                <a:cs typeface="Open Sans Semibold"/>
              </a:rPr>
              <a:t>body</a:t>
            </a:r>
            <a:r>
              <a:rPr sz="1700" b="1" kern="0" spc="-20" dirty="0">
                <a:solidFill>
                  <a:schemeClr val="tx2"/>
                </a:solidFill>
                <a:latin typeface="Open Sans Semibold"/>
                <a:cs typeface="Open Sans Semibold"/>
              </a:rPr>
              <a:t> </a:t>
            </a:r>
            <a:r>
              <a:rPr sz="1700" b="1" kern="0" spc="-65" dirty="0">
                <a:solidFill>
                  <a:schemeClr val="tx2"/>
                </a:solidFill>
                <a:latin typeface="Open Sans Semibold"/>
                <a:cs typeface="Open Sans Semibold"/>
              </a:rPr>
              <a:t>sensations</a:t>
            </a:r>
            <a:endParaRPr sz="1700" kern="0" dirty="0">
              <a:solidFill>
                <a:schemeClr val="tx2"/>
              </a:solidFill>
              <a:latin typeface="Open Sans Semibold"/>
              <a:cs typeface="Open Sans Semibold"/>
            </a:endParaRPr>
          </a:p>
          <a:p>
            <a:pPr algn="ctr">
              <a:spcBef>
                <a:spcPts val="484"/>
              </a:spcBef>
            </a:pPr>
            <a:r>
              <a:rPr sz="1350" b="1" kern="0" spc="-90" dirty="0">
                <a:solidFill>
                  <a:schemeClr val="tx2"/>
                </a:solidFill>
                <a:latin typeface="Open Sans Semibold"/>
                <a:cs typeface="Open Sans Semibold"/>
              </a:rPr>
              <a:t>Anxiety</a:t>
            </a:r>
            <a:r>
              <a:rPr sz="1350" b="1" kern="0" spc="-15" dirty="0">
                <a:solidFill>
                  <a:schemeClr val="tx2"/>
                </a:solidFill>
                <a:latin typeface="Open Sans Semibold"/>
                <a:cs typeface="Open Sans Semibold"/>
              </a:rPr>
              <a:t> </a:t>
            </a:r>
            <a:r>
              <a:rPr sz="1350" b="1" kern="0" spc="-100" dirty="0">
                <a:solidFill>
                  <a:schemeClr val="tx2"/>
                </a:solidFill>
                <a:latin typeface="Open Sans Semibold"/>
                <a:cs typeface="Open Sans Semibold"/>
              </a:rPr>
              <a:t>has</a:t>
            </a:r>
            <a:r>
              <a:rPr sz="1350" b="1" kern="0" spc="-15" dirty="0">
                <a:solidFill>
                  <a:schemeClr val="tx2"/>
                </a:solidFill>
                <a:latin typeface="Open Sans Semibold"/>
                <a:cs typeface="Open Sans Semibold"/>
              </a:rPr>
              <a:t> </a:t>
            </a:r>
            <a:r>
              <a:rPr sz="1350" b="1" kern="0" spc="-100" dirty="0">
                <a:solidFill>
                  <a:schemeClr val="tx2"/>
                </a:solidFill>
                <a:latin typeface="Open Sans Semibold"/>
                <a:cs typeface="Open Sans Semibold"/>
              </a:rPr>
              <a:t>a</a:t>
            </a:r>
            <a:r>
              <a:rPr sz="1350" b="1" kern="0" spc="-15" dirty="0">
                <a:solidFill>
                  <a:schemeClr val="tx2"/>
                </a:solidFill>
                <a:latin typeface="Open Sans Semibold"/>
                <a:cs typeface="Open Sans Semibold"/>
              </a:rPr>
              <a:t> </a:t>
            </a:r>
            <a:r>
              <a:rPr sz="1350" b="1" kern="0" spc="-80" dirty="0">
                <a:solidFill>
                  <a:schemeClr val="tx2"/>
                </a:solidFill>
                <a:latin typeface="Open Sans Semibold"/>
                <a:cs typeface="Open Sans Semibold"/>
              </a:rPr>
              <a:t>beginning,</a:t>
            </a:r>
            <a:r>
              <a:rPr sz="1350" b="1" kern="0" spc="-15" dirty="0">
                <a:solidFill>
                  <a:schemeClr val="tx2"/>
                </a:solidFill>
                <a:latin typeface="Open Sans Semibold"/>
                <a:cs typeface="Open Sans Semibold"/>
              </a:rPr>
              <a:t> </a:t>
            </a:r>
            <a:r>
              <a:rPr sz="1350" b="1" kern="0" spc="-100" dirty="0">
                <a:solidFill>
                  <a:schemeClr val="tx2"/>
                </a:solidFill>
                <a:latin typeface="Open Sans Semibold"/>
                <a:cs typeface="Open Sans Semibold"/>
              </a:rPr>
              <a:t>a</a:t>
            </a:r>
            <a:r>
              <a:rPr sz="1350" b="1" kern="0" spc="-15" dirty="0">
                <a:solidFill>
                  <a:schemeClr val="tx2"/>
                </a:solidFill>
                <a:latin typeface="Open Sans Semibold"/>
                <a:cs typeface="Open Sans Semibold"/>
              </a:rPr>
              <a:t> </a:t>
            </a:r>
            <a:r>
              <a:rPr sz="1350" b="1" kern="0" spc="-90" dirty="0">
                <a:solidFill>
                  <a:schemeClr val="tx2"/>
                </a:solidFill>
                <a:latin typeface="Open Sans Semibold"/>
                <a:cs typeface="Open Sans Semibold"/>
              </a:rPr>
              <a:t>peak,</a:t>
            </a:r>
            <a:r>
              <a:rPr sz="1350" b="1" kern="0" spc="-15" dirty="0">
                <a:solidFill>
                  <a:schemeClr val="tx2"/>
                </a:solidFill>
                <a:latin typeface="Open Sans Semibold"/>
                <a:cs typeface="Open Sans Semibold"/>
              </a:rPr>
              <a:t> </a:t>
            </a:r>
            <a:r>
              <a:rPr sz="1350" b="1" kern="0" spc="-105" dirty="0">
                <a:solidFill>
                  <a:schemeClr val="tx2"/>
                </a:solidFill>
                <a:latin typeface="Open Sans Semibold"/>
                <a:cs typeface="Open Sans Semibold"/>
              </a:rPr>
              <a:t>and</a:t>
            </a:r>
            <a:r>
              <a:rPr sz="1350" b="1" kern="0" spc="-15" dirty="0">
                <a:solidFill>
                  <a:schemeClr val="tx2"/>
                </a:solidFill>
                <a:latin typeface="Open Sans Semibold"/>
                <a:cs typeface="Open Sans Semibold"/>
              </a:rPr>
              <a:t> </a:t>
            </a:r>
            <a:r>
              <a:rPr sz="1350" b="1" kern="0" spc="-100" dirty="0">
                <a:solidFill>
                  <a:schemeClr val="tx2"/>
                </a:solidFill>
                <a:latin typeface="Open Sans Semibold"/>
                <a:cs typeface="Open Sans Semibold"/>
              </a:rPr>
              <a:t>a</a:t>
            </a:r>
            <a:r>
              <a:rPr sz="1350" b="1" kern="0" spc="-15" dirty="0">
                <a:solidFill>
                  <a:schemeClr val="tx2"/>
                </a:solidFill>
                <a:latin typeface="Open Sans Semibold"/>
                <a:cs typeface="Open Sans Semibold"/>
              </a:rPr>
              <a:t> </a:t>
            </a:r>
            <a:r>
              <a:rPr sz="1350" b="1" kern="0" spc="-110" dirty="0">
                <a:solidFill>
                  <a:schemeClr val="tx2"/>
                </a:solidFill>
                <a:latin typeface="Open Sans Semibold"/>
                <a:cs typeface="Open Sans Semibold"/>
              </a:rPr>
              <a:t>downward</a:t>
            </a:r>
            <a:r>
              <a:rPr sz="1350" b="1" kern="0" spc="-15" dirty="0">
                <a:solidFill>
                  <a:schemeClr val="tx2"/>
                </a:solidFill>
                <a:latin typeface="Open Sans Semibold"/>
                <a:cs typeface="Open Sans Semibold"/>
              </a:rPr>
              <a:t> </a:t>
            </a:r>
            <a:r>
              <a:rPr sz="1350" b="1" kern="0" spc="-90" dirty="0">
                <a:solidFill>
                  <a:schemeClr val="tx2"/>
                </a:solidFill>
                <a:latin typeface="Open Sans Semibold"/>
                <a:cs typeface="Open Sans Semibold"/>
              </a:rPr>
              <a:t>slope</a:t>
            </a:r>
            <a:r>
              <a:rPr sz="1350" b="1" kern="0" spc="-15" dirty="0">
                <a:solidFill>
                  <a:schemeClr val="tx2"/>
                </a:solidFill>
                <a:latin typeface="Open Sans Semibold"/>
                <a:cs typeface="Open Sans Semibold"/>
              </a:rPr>
              <a:t> </a:t>
            </a:r>
            <a:r>
              <a:rPr sz="1350" b="1" kern="0" spc="-60" dirty="0">
                <a:solidFill>
                  <a:schemeClr val="tx2"/>
                </a:solidFill>
                <a:latin typeface="Open Sans Semibold"/>
                <a:cs typeface="Open Sans Semibold"/>
              </a:rPr>
              <a:t>-</a:t>
            </a:r>
            <a:r>
              <a:rPr sz="1350" b="1" kern="0" spc="-15" dirty="0">
                <a:solidFill>
                  <a:schemeClr val="tx2"/>
                </a:solidFill>
                <a:latin typeface="Open Sans Semibold"/>
                <a:cs typeface="Open Sans Semibold"/>
              </a:rPr>
              <a:t> </a:t>
            </a:r>
            <a:r>
              <a:rPr sz="1350" b="1" kern="0" spc="-55" dirty="0">
                <a:solidFill>
                  <a:schemeClr val="tx2"/>
                </a:solidFill>
                <a:latin typeface="Open Sans Semibold"/>
                <a:cs typeface="Open Sans Semibold"/>
              </a:rPr>
              <a:t>it</a:t>
            </a:r>
            <a:r>
              <a:rPr sz="1350" b="1" kern="0" spc="-15" dirty="0">
                <a:solidFill>
                  <a:schemeClr val="tx2"/>
                </a:solidFill>
                <a:latin typeface="Open Sans Semibold"/>
                <a:cs typeface="Open Sans Semibold"/>
              </a:rPr>
              <a:t> </a:t>
            </a:r>
            <a:r>
              <a:rPr sz="1350" b="1" kern="0" spc="-65" dirty="0">
                <a:solidFill>
                  <a:schemeClr val="tx2"/>
                </a:solidFill>
                <a:latin typeface="Open Sans Semibold"/>
                <a:cs typeface="Open Sans Semibold"/>
              </a:rPr>
              <a:t>is</a:t>
            </a:r>
            <a:r>
              <a:rPr sz="1350" b="1" kern="0" spc="-10" dirty="0">
                <a:solidFill>
                  <a:schemeClr val="tx2"/>
                </a:solidFill>
                <a:latin typeface="Open Sans Semibold"/>
                <a:cs typeface="Open Sans Semibold"/>
              </a:rPr>
              <a:t> </a:t>
            </a:r>
            <a:r>
              <a:rPr sz="1350" b="1" kern="0" spc="-95" dirty="0">
                <a:solidFill>
                  <a:schemeClr val="tx2"/>
                </a:solidFill>
                <a:latin typeface="Open Sans Semibold"/>
                <a:cs typeface="Open Sans Semibold"/>
              </a:rPr>
              <a:t>always</a:t>
            </a:r>
            <a:r>
              <a:rPr sz="1350" b="1" kern="0" spc="-15" dirty="0">
                <a:solidFill>
                  <a:schemeClr val="tx2"/>
                </a:solidFill>
                <a:latin typeface="Open Sans Semibold"/>
                <a:cs typeface="Open Sans Semibold"/>
              </a:rPr>
              <a:t> </a:t>
            </a:r>
            <a:r>
              <a:rPr sz="1350" b="1" kern="0" spc="-10" dirty="0">
                <a:solidFill>
                  <a:schemeClr val="tx2"/>
                </a:solidFill>
                <a:latin typeface="Open Sans Semibold"/>
                <a:cs typeface="Open Sans Semibold"/>
              </a:rPr>
              <a:t>temporary!</a:t>
            </a:r>
            <a:endParaRPr sz="1350" kern="0" dirty="0">
              <a:solidFill>
                <a:schemeClr val="tx2"/>
              </a:solidFill>
              <a:latin typeface="Open Sans Semibold"/>
              <a:cs typeface="Open Sans Semibold"/>
            </a:endParaRPr>
          </a:p>
        </p:txBody>
      </p:sp>
      <p:pic>
        <p:nvPicPr>
          <p:cNvPr id="32" name="object 10">
            <a:extLst>
              <a:ext uri="{FF2B5EF4-FFF2-40B4-BE49-F238E27FC236}">
                <a16:creationId xmlns:a16="http://schemas.microsoft.com/office/drawing/2014/main" id="{4780178C-91CF-4129-EBF3-E4A5ABFD58D1}"/>
              </a:ext>
            </a:extLst>
          </p:cNvPr>
          <p:cNvPicPr/>
          <p:nvPr/>
        </p:nvPicPr>
        <p:blipFill>
          <a:blip r:embed="rId5" cstate="print"/>
          <a:stretch>
            <a:fillRect/>
          </a:stretch>
        </p:blipFill>
        <p:spPr>
          <a:xfrm>
            <a:off x="10572750" y="286545"/>
            <a:ext cx="1333499" cy="1333499"/>
          </a:xfrm>
          <a:prstGeom prst="rect">
            <a:avLst/>
          </a:prstGeom>
        </p:spPr>
      </p:pic>
    </p:spTree>
    <p:extLst>
      <p:ext uri="{BB962C8B-B14F-4D97-AF65-F5344CB8AC3E}">
        <p14:creationId xmlns:p14="http://schemas.microsoft.com/office/powerpoint/2010/main" val="1369232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4500" y="327323"/>
            <a:ext cx="6344284" cy="524503"/>
          </a:xfrm>
          <a:prstGeom prst="rect">
            <a:avLst/>
          </a:prstGeom>
        </p:spPr>
        <p:txBody>
          <a:bodyPr vert="horz" wrap="square" lIns="0" tIns="16510" rIns="0" bIns="0" rtlCol="0">
            <a:spAutoFit/>
          </a:bodyPr>
          <a:lstStyle/>
          <a:p>
            <a:pPr marL="12700">
              <a:spcBef>
                <a:spcPts val="130"/>
              </a:spcBef>
            </a:pPr>
            <a:r>
              <a:rPr sz="3300" spc="-245" dirty="0">
                <a:latin typeface="Arial"/>
                <a:cs typeface="Arial"/>
              </a:rPr>
              <a:t>The</a:t>
            </a:r>
            <a:r>
              <a:rPr sz="3300" spc="-275" dirty="0">
                <a:latin typeface="Arial"/>
                <a:cs typeface="Arial"/>
              </a:rPr>
              <a:t> </a:t>
            </a:r>
            <a:r>
              <a:rPr sz="3300" spc="-310" dirty="0">
                <a:solidFill>
                  <a:schemeClr val="tx2"/>
                </a:solidFill>
                <a:latin typeface="Tahoma"/>
                <a:cs typeface="Tahoma"/>
              </a:rPr>
              <a:t>Anxiety</a:t>
            </a:r>
            <a:r>
              <a:rPr sz="3300" spc="-320" dirty="0">
                <a:solidFill>
                  <a:schemeClr val="tx2"/>
                </a:solidFill>
                <a:latin typeface="Tahoma"/>
                <a:cs typeface="Tahoma"/>
              </a:rPr>
              <a:t> </a:t>
            </a:r>
            <a:r>
              <a:rPr sz="3300" spc="-365" dirty="0">
                <a:solidFill>
                  <a:schemeClr val="tx2"/>
                </a:solidFill>
                <a:latin typeface="Tahoma"/>
                <a:cs typeface="Tahoma"/>
              </a:rPr>
              <a:t>Cycle</a:t>
            </a:r>
            <a:r>
              <a:rPr sz="3300" spc="-320" dirty="0">
                <a:solidFill>
                  <a:schemeClr val="tx2"/>
                </a:solidFill>
                <a:latin typeface="Tahoma"/>
                <a:cs typeface="Tahoma"/>
              </a:rPr>
              <a:t> </a:t>
            </a:r>
            <a:r>
              <a:rPr sz="3300" spc="-335" dirty="0">
                <a:latin typeface="Arial"/>
                <a:cs typeface="Arial"/>
              </a:rPr>
              <a:t>&amp;</a:t>
            </a:r>
            <a:r>
              <a:rPr sz="3300" spc="-270" dirty="0">
                <a:latin typeface="Arial"/>
                <a:cs typeface="Arial"/>
              </a:rPr>
              <a:t> </a:t>
            </a:r>
            <a:r>
              <a:rPr sz="3300" spc="-265" dirty="0">
                <a:latin typeface="Arial"/>
                <a:cs typeface="Arial"/>
              </a:rPr>
              <a:t>Safety</a:t>
            </a:r>
            <a:r>
              <a:rPr sz="3300" spc="-270" dirty="0">
                <a:latin typeface="Arial"/>
                <a:cs typeface="Arial"/>
              </a:rPr>
              <a:t> </a:t>
            </a:r>
            <a:r>
              <a:rPr sz="3300" spc="-310" dirty="0">
                <a:latin typeface="Arial"/>
                <a:cs typeface="Arial"/>
              </a:rPr>
              <a:t>Behaviors</a:t>
            </a:r>
            <a:endParaRPr sz="3300" dirty="0">
              <a:latin typeface="Arial"/>
              <a:cs typeface="Arial"/>
            </a:endParaRPr>
          </a:p>
        </p:txBody>
      </p:sp>
      <p:sp>
        <p:nvSpPr>
          <p:cNvPr id="3" name="object 3"/>
          <p:cNvSpPr txBox="1"/>
          <p:nvPr/>
        </p:nvSpPr>
        <p:spPr>
          <a:xfrm>
            <a:off x="444501" y="940116"/>
            <a:ext cx="4620895" cy="311785"/>
          </a:xfrm>
          <a:prstGeom prst="rect">
            <a:avLst/>
          </a:prstGeom>
        </p:spPr>
        <p:txBody>
          <a:bodyPr vert="horz" wrap="square" lIns="0" tIns="15875" rIns="0" bIns="0" rtlCol="0">
            <a:spAutoFit/>
          </a:bodyPr>
          <a:lstStyle/>
          <a:p>
            <a:pPr marL="12700">
              <a:spcBef>
                <a:spcPts val="125"/>
              </a:spcBef>
            </a:pPr>
            <a:r>
              <a:rPr sz="1850" kern="0" spc="-225" dirty="0">
                <a:solidFill>
                  <a:srgbClr val="374050"/>
                </a:solidFill>
                <a:latin typeface="Verdana"/>
                <a:cs typeface="Verdana"/>
              </a:rPr>
              <a:t>Understanding</a:t>
            </a:r>
            <a:r>
              <a:rPr sz="1850" kern="0" spc="-240" dirty="0">
                <a:solidFill>
                  <a:srgbClr val="374050"/>
                </a:solidFill>
                <a:latin typeface="Verdana"/>
                <a:cs typeface="Verdana"/>
              </a:rPr>
              <a:t> </a:t>
            </a:r>
            <a:r>
              <a:rPr sz="1850" kern="0" spc="-245" dirty="0">
                <a:solidFill>
                  <a:srgbClr val="374050"/>
                </a:solidFill>
                <a:latin typeface="Verdana"/>
                <a:cs typeface="Verdana"/>
              </a:rPr>
              <a:t>what</a:t>
            </a:r>
            <a:r>
              <a:rPr sz="1850" kern="0" spc="-240" dirty="0">
                <a:solidFill>
                  <a:srgbClr val="374050"/>
                </a:solidFill>
                <a:latin typeface="Verdana"/>
                <a:cs typeface="Verdana"/>
              </a:rPr>
              <a:t> </a:t>
            </a:r>
            <a:r>
              <a:rPr sz="1850" kern="0" spc="-204" dirty="0">
                <a:solidFill>
                  <a:srgbClr val="374050"/>
                </a:solidFill>
                <a:latin typeface="Verdana"/>
                <a:cs typeface="Verdana"/>
              </a:rPr>
              <a:t>maintains</a:t>
            </a:r>
            <a:r>
              <a:rPr sz="1850" kern="0" spc="-240" dirty="0">
                <a:solidFill>
                  <a:srgbClr val="374050"/>
                </a:solidFill>
                <a:latin typeface="Verdana"/>
                <a:cs typeface="Verdana"/>
              </a:rPr>
              <a:t> </a:t>
            </a:r>
            <a:r>
              <a:rPr sz="1850" kern="0" spc="-254" dirty="0">
                <a:solidFill>
                  <a:srgbClr val="374050"/>
                </a:solidFill>
                <a:latin typeface="Verdana"/>
                <a:cs typeface="Verdana"/>
              </a:rPr>
              <a:t>and</a:t>
            </a:r>
            <a:r>
              <a:rPr sz="1850" kern="0" spc="-240" dirty="0">
                <a:solidFill>
                  <a:srgbClr val="374050"/>
                </a:solidFill>
                <a:latin typeface="Verdana"/>
                <a:cs typeface="Verdana"/>
              </a:rPr>
              <a:t> grows </a:t>
            </a:r>
            <a:r>
              <a:rPr sz="1850" kern="0" spc="-155" dirty="0">
                <a:solidFill>
                  <a:srgbClr val="374050"/>
                </a:solidFill>
                <a:latin typeface="Verdana"/>
                <a:cs typeface="Verdana"/>
              </a:rPr>
              <a:t>anxiety</a:t>
            </a:r>
            <a:endParaRPr sz="1850" kern="0">
              <a:solidFill>
                <a:sysClr val="windowText" lastClr="000000"/>
              </a:solidFill>
              <a:latin typeface="Verdana"/>
              <a:cs typeface="Verdana"/>
            </a:endParaRPr>
          </a:p>
        </p:txBody>
      </p:sp>
      <p:sp>
        <p:nvSpPr>
          <p:cNvPr id="4" name="object 4"/>
          <p:cNvSpPr txBox="1"/>
          <p:nvPr/>
        </p:nvSpPr>
        <p:spPr>
          <a:xfrm>
            <a:off x="444501" y="1387038"/>
            <a:ext cx="4378325" cy="198772"/>
          </a:xfrm>
          <a:prstGeom prst="rect">
            <a:avLst/>
          </a:prstGeom>
        </p:spPr>
        <p:txBody>
          <a:bodyPr vert="horz" wrap="square" lIns="0" tIns="13970" rIns="0" bIns="0" rtlCol="0">
            <a:spAutoFit/>
          </a:bodyPr>
          <a:lstStyle/>
          <a:p>
            <a:pPr marL="12700">
              <a:spcBef>
                <a:spcPts val="110"/>
              </a:spcBef>
            </a:pPr>
            <a:r>
              <a:rPr sz="1200" i="1" kern="0" spc="-110" dirty="0">
                <a:solidFill>
                  <a:srgbClr val="666666"/>
                </a:solidFill>
                <a:latin typeface="Lucida Sans"/>
                <a:cs typeface="Lucida Sans"/>
              </a:rPr>
              <a:t>Based</a:t>
            </a:r>
            <a:r>
              <a:rPr sz="1200" i="1" kern="0" spc="-95" dirty="0">
                <a:solidFill>
                  <a:srgbClr val="666666"/>
                </a:solidFill>
                <a:latin typeface="Lucida Sans"/>
                <a:cs typeface="Lucida Sans"/>
              </a:rPr>
              <a:t> </a:t>
            </a:r>
            <a:r>
              <a:rPr sz="1200" i="1" kern="0" spc="-105" dirty="0">
                <a:solidFill>
                  <a:srgbClr val="666666"/>
                </a:solidFill>
                <a:latin typeface="Lucida Sans"/>
                <a:cs typeface="Lucida Sans"/>
              </a:rPr>
              <a:t>on</a:t>
            </a:r>
            <a:r>
              <a:rPr sz="1200" i="1" kern="0" spc="-95" dirty="0">
                <a:solidFill>
                  <a:srgbClr val="666666"/>
                </a:solidFill>
                <a:latin typeface="Lucida Sans"/>
                <a:cs typeface="Lucida Sans"/>
              </a:rPr>
              <a:t> </a:t>
            </a:r>
            <a:r>
              <a:rPr sz="1200" i="1" kern="0" spc="-150" dirty="0">
                <a:solidFill>
                  <a:srgbClr val="666666"/>
                </a:solidFill>
                <a:latin typeface="Lucida Sans"/>
                <a:cs typeface="Lucida Sans"/>
              </a:rPr>
              <a:t>work</a:t>
            </a:r>
            <a:r>
              <a:rPr sz="1200" i="1" kern="0" spc="-90" dirty="0">
                <a:solidFill>
                  <a:srgbClr val="666666"/>
                </a:solidFill>
                <a:latin typeface="Lucida Sans"/>
                <a:cs typeface="Lucida Sans"/>
              </a:rPr>
              <a:t> </a:t>
            </a:r>
            <a:r>
              <a:rPr sz="1200" i="1" kern="0" spc="-140" dirty="0">
                <a:solidFill>
                  <a:srgbClr val="666666"/>
                </a:solidFill>
                <a:latin typeface="Lucida Sans"/>
                <a:cs typeface="Lucida Sans"/>
              </a:rPr>
              <a:t>by</a:t>
            </a:r>
            <a:r>
              <a:rPr sz="1200" i="1" kern="0" spc="-95" dirty="0">
                <a:solidFill>
                  <a:srgbClr val="666666"/>
                </a:solidFill>
                <a:latin typeface="Lucida Sans"/>
                <a:cs typeface="Lucida Sans"/>
              </a:rPr>
              <a:t> </a:t>
            </a:r>
            <a:r>
              <a:rPr sz="1200" i="1" kern="0" spc="-155" dirty="0">
                <a:solidFill>
                  <a:srgbClr val="666666"/>
                </a:solidFill>
                <a:latin typeface="Lucida Sans"/>
                <a:cs typeface="Lucida Sans"/>
              </a:rPr>
              <a:t>Dr.</a:t>
            </a:r>
            <a:r>
              <a:rPr sz="1200" i="1" kern="0" spc="-85" dirty="0">
                <a:solidFill>
                  <a:srgbClr val="666666"/>
                </a:solidFill>
                <a:latin typeface="Lucida Sans"/>
                <a:cs typeface="Lucida Sans"/>
              </a:rPr>
              <a:t> </a:t>
            </a:r>
            <a:r>
              <a:rPr sz="1200" i="1" kern="0" spc="-145" dirty="0">
                <a:solidFill>
                  <a:srgbClr val="666666"/>
                </a:solidFill>
                <a:latin typeface="Lucida Sans"/>
                <a:cs typeface="Lucida Sans"/>
              </a:rPr>
              <a:t>Andrea</a:t>
            </a:r>
            <a:r>
              <a:rPr sz="1200" i="1" kern="0" spc="-95" dirty="0">
                <a:solidFill>
                  <a:srgbClr val="666666"/>
                </a:solidFill>
                <a:latin typeface="Lucida Sans"/>
                <a:cs typeface="Lucida Sans"/>
              </a:rPr>
              <a:t> </a:t>
            </a:r>
            <a:r>
              <a:rPr sz="1200" i="1" kern="0" spc="-114" dirty="0">
                <a:solidFill>
                  <a:srgbClr val="666666"/>
                </a:solidFill>
                <a:latin typeface="Lucida Sans"/>
                <a:cs typeface="Lucida Sans"/>
              </a:rPr>
              <a:t>M.</a:t>
            </a:r>
            <a:r>
              <a:rPr sz="1200" i="1" kern="0" spc="-85" dirty="0">
                <a:solidFill>
                  <a:srgbClr val="666666"/>
                </a:solidFill>
                <a:latin typeface="Lucida Sans"/>
                <a:cs typeface="Lucida Sans"/>
              </a:rPr>
              <a:t> </a:t>
            </a:r>
            <a:r>
              <a:rPr sz="1200" i="1" kern="0" spc="-135" dirty="0">
                <a:solidFill>
                  <a:srgbClr val="666666"/>
                </a:solidFill>
                <a:latin typeface="Lucida Sans"/>
                <a:cs typeface="Lucida Sans"/>
              </a:rPr>
              <a:t>Kulberg</a:t>
            </a:r>
            <a:r>
              <a:rPr sz="1200" i="1" kern="0" spc="-95" dirty="0">
                <a:solidFill>
                  <a:srgbClr val="666666"/>
                </a:solidFill>
                <a:latin typeface="Lucida Sans"/>
                <a:cs typeface="Lucida Sans"/>
              </a:rPr>
              <a:t> </a:t>
            </a:r>
            <a:r>
              <a:rPr sz="1200" i="1" kern="0" spc="-125" dirty="0">
                <a:solidFill>
                  <a:srgbClr val="666666"/>
                </a:solidFill>
                <a:latin typeface="Lucida Sans"/>
                <a:cs typeface="Lucida Sans"/>
              </a:rPr>
              <a:t>PhD</a:t>
            </a:r>
            <a:r>
              <a:rPr sz="1200" i="1" kern="0" spc="-90" dirty="0">
                <a:solidFill>
                  <a:srgbClr val="666666"/>
                </a:solidFill>
                <a:latin typeface="Lucida Sans"/>
                <a:cs typeface="Lucida Sans"/>
              </a:rPr>
              <a:t> </a:t>
            </a:r>
            <a:r>
              <a:rPr sz="1200" i="1" kern="0" spc="-45" dirty="0">
                <a:solidFill>
                  <a:srgbClr val="666666"/>
                </a:solidFill>
                <a:latin typeface="Lucida Sans"/>
                <a:cs typeface="Lucida Sans"/>
              </a:rPr>
              <a:t>-</a:t>
            </a:r>
            <a:r>
              <a:rPr sz="1200" i="1" kern="0" spc="-90" dirty="0">
                <a:solidFill>
                  <a:srgbClr val="666666"/>
                </a:solidFill>
                <a:latin typeface="Lucida Sans"/>
                <a:cs typeface="Lucida Sans"/>
              </a:rPr>
              <a:t> </a:t>
            </a:r>
            <a:r>
              <a:rPr sz="1200" i="1" kern="0" spc="-105" dirty="0">
                <a:solidFill>
                  <a:srgbClr val="666666"/>
                </a:solidFill>
                <a:latin typeface="Lucida Sans"/>
                <a:cs typeface="Lucida Sans"/>
                <a:hlinkClick r:id="rId2"/>
              </a:rPr>
              <a:t>www.anxietyexperts.com</a:t>
            </a:r>
            <a:endParaRPr sz="1200" kern="0">
              <a:solidFill>
                <a:sysClr val="windowText" lastClr="000000"/>
              </a:solidFill>
              <a:latin typeface="Lucida Sans"/>
              <a:cs typeface="Lucida Sans"/>
            </a:endParaRPr>
          </a:p>
        </p:txBody>
      </p:sp>
      <p:grpSp>
        <p:nvGrpSpPr>
          <p:cNvPr id="5" name="object 5"/>
          <p:cNvGrpSpPr/>
          <p:nvPr/>
        </p:nvGrpSpPr>
        <p:grpSpPr>
          <a:xfrm>
            <a:off x="457199" y="1753393"/>
            <a:ext cx="5410200" cy="2628900"/>
            <a:chOff x="457199" y="1752599"/>
            <a:chExt cx="5410200" cy="2628900"/>
          </a:xfrm>
        </p:grpSpPr>
        <p:sp>
          <p:nvSpPr>
            <p:cNvPr id="6" name="object 6"/>
            <p:cNvSpPr/>
            <p:nvPr/>
          </p:nvSpPr>
          <p:spPr>
            <a:xfrm>
              <a:off x="476249" y="1752599"/>
              <a:ext cx="5391150" cy="2628900"/>
            </a:xfrm>
            <a:custGeom>
              <a:avLst/>
              <a:gdLst/>
              <a:ahLst/>
              <a:cxnLst/>
              <a:rect l="l" t="t" r="r" b="b"/>
              <a:pathLst>
                <a:path w="5391150" h="2628900">
                  <a:moveTo>
                    <a:pt x="5319952" y="2628899"/>
                  </a:moveTo>
                  <a:lnTo>
                    <a:pt x="53397" y="2628899"/>
                  </a:lnTo>
                  <a:lnTo>
                    <a:pt x="49681" y="2628411"/>
                  </a:lnTo>
                  <a:lnTo>
                    <a:pt x="14085" y="2603042"/>
                  </a:lnTo>
                  <a:lnTo>
                    <a:pt x="366" y="2562658"/>
                  </a:lnTo>
                  <a:lnTo>
                    <a:pt x="0" y="2557703"/>
                  </a:lnTo>
                  <a:lnTo>
                    <a:pt x="0" y="2552699"/>
                  </a:lnTo>
                  <a:lnTo>
                    <a:pt x="0" y="71196"/>
                  </a:lnTo>
                  <a:lnTo>
                    <a:pt x="11716" y="29705"/>
                  </a:lnTo>
                  <a:lnTo>
                    <a:pt x="42320" y="2440"/>
                  </a:lnTo>
                  <a:lnTo>
                    <a:pt x="53397" y="0"/>
                  </a:lnTo>
                  <a:lnTo>
                    <a:pt x="5319952" y="0"/>
                  </a:lnTo>
                  <a:lnTo>
                    <a:pt x="5361443" y="15621"/>
                  </a:lnTo>
                  <a:lnTo>
                    <a:pt x="5387263" y="51661"/>
                  </a:lnTo>
                  <a:lnTo>
                    <a:pt x="5391149" y="71196"/>
                  </a:lnTo>
                  <a:lnTo>
                    <a:pt x="5391149" y="2557703"/>
                  </a:lnTo>
                  <a:lnTo>
                    <a:pt x="5375526" y="2599193"/>
                  </a:lnTo>
                  <a:lnTo>
                    <a:pt x="5339487" y="2625013"/>
                  </a:lnTo>
                  <a:lnTo>
                    <a:pt x="5324907" y="2628411"/>
                  </a:lnTo>
                  <a:lnTo>
                    <a:pt x="5319952" y="2628899"/>
                  </a:lnTo>
                  <a:close/>
                </a:path>
              </a:pathLst>
            </a:custGeom>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a:solidFill>
                  <a:sysClr val="windowText" lastClr="000000"/>
                </a:solidFill>
              </a:endParaRPr>
            </a:p>
          </p:txBody>
        </p:sp>
        <p:sp>
          <p:nvSpPr>
            <p:cNvPr id="7" name="object 7"/>
            <p:cNvSpPr/>
            <p:nvPr/>
          </p:nvSpPr>
          <p:spPr>
            <a:xfrm>
              <a:off x="457199" y="1752877"/>
              <a:ext cx="70485" cy="2628900"/>
            </a:xfrm>
            <a:custGeom>
              <a:avLst/>
              <a:gdLst/>
              <a:ahLst/>
              <a:cxnLst/>
              <a:rect l="l" t="t" r="r" b="b"/>
              <a:pathLst>
                <a:path w="70484" h="2628900">
                  <a:moveTo>
                    <a:pt x="70450" y="2628344"/>
                  </a:moveTo>
                  <a:lnTo>
                    <a:pt x="33857" y="2615791"/>
                  </a:lnTo>
                  <a:lnTo>
                    <a:pt x="5800" y="2581581"/>
                  </a:lnTo>
                  <a:lnTo>
                    <a:pt x="0" y="2552422"/>
                  </a:lnTo>
                  <a:lnTo>
                    <a:pt x="0" y="75922"/>
                  </a:lnTo>
                  <a:lnTo>
                    <a:pt x="12830" y="33579"/>
                  </a:lnTo>
                  <a:lnTo>
                    <a:pt x="47039" y="5522"/>
                  </a:lnTo>
                  <a:lnTo>
                    <a:pt x="70449" y="0"/>
                  </a:lnTo>
                  <a:lnTo>
                    <a:pt x="66287" y="1655"/>
                  </a:lnTo>
                  <a:lnTo>
                    <a:pt x="56951" y="9389"/>
                  </a:lnTo>
                  <a:lnTo>
                    <a:pt x="41000" y="46761"/>
                  </a:lnTo>
                  <a:lnTo>
                    <a:pt x="38100" y="75922"/>
                  </a:lnTo>
                  <a:lnTo>
                    <a:pt x="38100" y="2552422"/>
                  </a:lnTo>
                  <a:lnTo>
                    <a:pt x="44515" y="2594764"/>
                  </a:lnTo>
                  <a:lnTo>
                    <a:pt x="66287" y="2626688"/>
                  </a:lnTo>
                  <a:lnTo>
                    <a:pt x="70450" y="2628344"/>
                  </a:lnTo>
                  <a:close/>
                </a:path>
              </a:pathLst>
            </a:custGeom>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a:solidFill>
                  <a:sysClr val="windowText" lastClr="000000"/>
                </a:solidFill>
              </a:endParaRPr>
            </a:p>
          </p:txBody>
        </p:sp>
        <p:sp>
          <p:nvSpPr>
            <p:cNvPr id="8" name="object 8"/>
            <p:cNvSpPr/>
            <p:nvPr/>
          </p:nvSpPr>
          <p:spPr>
            <a:xfrm>
              <a:off x="647687" y="2819399"/>
              <a:ext cx="38100" cy="914400"/>
            </a:xfrm>
            <a:custGeom>
              <a:avLst/>
              <a:gdLst/>
              <a:ahLst/>
              <a:cxnLst/>
              <a:rect l="l" t="t" r="r" b="b"/>
              <a:pathLst>
                <a:path w="38100" h="914400">
                  <a:moveTo>
                    <a:pt x="38100" y="495300"/>
                  </a:moveTo>
                  <a:lnTo>
                    <a:pt x="0" y="495300"/>
                  </a:lnTo>
                  <a:lnTo>
                    <a:pt x="0" y="914400"/>
                  </a:lnTo>
                  <a:lnTo>
                    <a:pt x="38100" y="914400"/>
                  </a:lnTo>
                  <a:lnTo>
                    <a:pt x="38100" y="495300"/>
                  </a:lnTo>
                  <a:close/>
                </a:path>
                <a:path w="38100" h="914400">
                  <a:moveTo>
                    <a:pt x="38100" y="0"/>
                  </a:moveTo>
                  <a:lnTo>
                    <a:pt x="0" y="0"/>
                  </a:lnTo>
                  <a:lnTo>
                    <a:pt x="0" y="419100"/>
                  </a:lnTo>
                  <a:lnTo>
                    <a:pt x="38100" y="419100"/>
                  </a:lnTo>
                  <a:lnTo>
                    <a:pt x="38100" y="0"/>
                  </a:lnTo>
                  <a:close/>
                </a:path>
              </a:pathLst>
            </a:custGeom>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a:solidFill>
                  <a:sysClr val="windowText" lastClr="000000"/>
                </a:solidFill>
              </a:endParaRPr>
            </a:p>
          </p:txBody>
        </p:sp>
        <p:sp>
          <p:nvSpPr>
            <p:cNvPr id="9" name="object 9"/>
            <p:cNvSpPr/>
            <p:nvPr/>
          </p:nvSpPr>
          <p:spPr>
            <a:xfrm>
              <a:off x="647699" y="3809999"/>
              <a:ext cx="38100" cy="419100"/>
            </a:xfrm>
            <a:custGeom>
              <a:avLst/>
              <a:gdLst/>
              <a:ahLst/>
              <a:cxnLst/>
              <a:rect l="l" t="t" r="r" b="b"/>
              <a:pathLst>
                <a:path w="38100" h="419100">
                  <a:moveTo>
                    <a:pt x="38099" y="419099"/>
                  </a:moveTo>
                  <a:lnTo>
                    <a:pt x="0" y="419099"/>
                  </a:lnTo>
                  <a:lnTo>
                    <a:pt x="0" y="0"/>
                  </a:lnTo>
                  <a:lnTo>
                    <a:pt x="38099" y="0"/>
                  </a:lnTo>
                  <a:lnTo>
                    <a:pt x="38099" y="419099"/>
                  </a:lnTo>
                  <a:close/>
                </a:path>
              </a:pathLst>
            </a:custGeom>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a:solidFill>
                  <a:sysClr val="windowText" lastClr="000000"/>
                </a:solidFill>
              </a:endParaRPr>
            </a:p>
          </p:txBody>
        </p:sp>
      </p:grpSp>
      <p:grpSp>
        <p:nvGrpSpPr>
          <p:cNvPr id="10" name="object 10"/>
          <p:cNvGrpSpPr/>
          <p:nvPr/>
        </p:nvGrpSpPr>
        <p:grpSpPr>
          <a:xfrm>
            <a:off x="457199" y="4534693"/>
            <a:ext cx="5410200" cy="742950"/>
            <a:chOff x="457199" y="4533899"/>
            <a:chExt cx="5410200" cy="742950"/>
          </a:xfrm>
        </p:grpSpPr>
        <p:sp>
          <p:nvSpPr>
            <p:cNvPr id="11" name="object 11"/>
            <p:cNvSpPr/>
            <p:nvPr/>
          </p:nvSpPr>
          <p:spPr>
            <a:xfrm>
              <a:off x="461962" y="4538662"/>
              <a:ext cx="5400675" cy="733425"/>
            </a:xfrm>
            <a:custGeom>
              <a:avLst/>
              <a:gdLst/>
              <a:ahLst/>
              <a:cxnLst/>
              <a:rect l="l" t="t" r="r" b="b"/>
              <a:pathLst>
                <a:path w="5400675" h="733425">
                  <a:moveTo>
                    <a:pt x="5333927" y="733424"/>
                  </a:moveTo>
                  <a:lnTo>
                    <a:pt x="66746" y="733424"/>
                  </a:lnTo>
                  <a:lnTo>
                    <a:pt x="62101" y="732967"/>
                  </a:lnTo>
                  <a:lnTo>
                    <a:pt x="24240" y="715817"/>
                  </a:lnTo>
                  <a:lnTo>
                    <a:pt x="2287" y="680523"/>
                  </a:lnTo>
                  <a:lnTo>
                    <a:pt x="0" y="666677"/>
                  </a:lnTo>
                  <a:lnTo>
                    <a:pt x="0" y="661987"/>
                  </a:lnTo>
                  <a:lnTo>
                    <a:pt x="0" y="66746"/>
                  </a:lnTo>
                  <a:lnTo>
                    <a:pt x="14645" y="27848"/>
                  </a:lnTo>
                  <a:lnTo>
                    <a:pt x="48433" y="3642"/>
                  </a:lnTo>
                  <a:lnTo>
                    <a:pt x="66746" y="0"/>
                  </a:lnTo>
                  <a:lnTo>
                    <a:pt x="5333927" y="0"/>
                  </a:lnTo>
                  <a:lnTo>
                    <a:pt x="5372825" y="14644"/>
                  </a:lnTo>
                  <a:lnTo>
                    <a:pt x="5397031" y="48432"/>
                  </a:lnTo>
                  <a:lnTo>
                    <a:pt x="5400674" y="66746"/>
                  </a:lnTo>
                  <a:lnTo>
                    <a:pt x="5400674" y="666677"/>
                  </a:lnTo>
                  <a:lnTo>
                    <a:pt x="5386028" y="705575"/>
                  </a:lnTo>
                  <a:lnTo>
                    <a:pt x="5352240" y="729781"/>
                  </a:lnTo>
                  <a:lnTo>
                    <a:pt x="5338573" y="732967"/>
                  </a:lnTo>
                  <a:lnTo>
                    <a:pt x="5333927" y="733424"/>
                  </a:lnTo>
                  <a:close/>
                </a:path>
              </a:pathLst>
            </a:custGeom>
            <a:solidFill>
              <a:srgbClr val="8B1537">
                <a:alpha val="10198"/>
              </a:srgbClr>
            </a:solidFill>
          </p:spPr>
          <p:txBody>
            <a:bodyPr wrap="square" lIns="0" tIns="0" rIns="0" bIns="0" rtlCol="0"/>
            <a:lstStyle/>
            <a:p>
              <a:endParaRPr kern="0">
                <a:solidFill>
                  <a:sysClr val="windowText" lastClr="000000"/>
                </a:solidFill>
              </a:endParaRPr>
            </a:p>
          </p:txBody>
        </p:sp>
        <p:sp>
          <p:nvSpPr>
            <p:cNvPr id="12" name="object 12"/>
            <p:cNvSpPr/>
            <p:nvPr/>
          </p:nvSpPr>
          <p:spPr>
            <a:xfrm>
              <a:off x="461962" y="4538662"/>
              <a:ext cx="5400675" cy="733425"/>
            </a:xfrm>
            <a:custGeom>
              <a:avLst/>
              <a:gdLst/>
              <a:ahLst/>
              <a:cxnLst/>
              <a:rect l="l" t="t" r="r" b="b"/>
              <a:pathLst>
                <a:path w="5400675" h="733425">
                  <a:moveTo>
                    <a:pt x="0" y="661987"/>
                  </a:moveTo>
                  <a:lnTo>
                    <a:pt x="0" y="71437"/>
                  </a:lnTo>
                  <a:lnTo>
                    <a:pt x="0" y="66746"/>
                  </a:lnTo>
                  <a:lnTo>
                    <a:pt x="457" y="62100"/>
                  </a:lnTo>
                  <a:lnTo>
                    <a:pt x="1372" y="57500"/>
                  </a:lnTo>
                  <a:lnTo>
                    <a:pt x="2287" y="52899"/>
                  </a:lnTo>
                  <a:lnTo>
                    <a:pt x="3642" y="48432"/>
                  </a:lnTo>
                  <a:lnTo>
                    <a:pt x="20923" y="20923"/>
                  </a:lnTo>
                  <a:lnTo>
                    <a:pt x="24240" y="17606"/>
                  </a:lnTo>
                  <a:lnTo>
                    <a:pt x="62101" y="457"/>
                  </a:lnTo>
                  <a:lnTo>
                    <a:pt x="71437" y="0"/>
                  </a:lnTo>
                  <a:lnTo>
                    <a:pt x="5329237" y="0"/>
                  </a:lnTo>
                  <a:lnTo>
                    <a:pt x="5368924" y="12038"/>
                  </a:lnTo>
                  <a:lnTo>
                    <a:pt x="5395236" y="44099"/>
                  </a:lnTo>
                  <a:lnTo>
                    <a:pt x="5400674" y="66746"/>
                  </a:lnTo>
                  <a:lnTo>
                    <a:pt x="5400674" y="71437"/>
                  </a:lnTo>
                  <a:lnTo>
                    <a:pt x="5400674" y="661987"/>
                  </a:lnTo>
                  <a:lnTo>
                    <a:pt x="5400674" y="666677"/>
                  </a:lnTo>
                  <a:lnTo>
                    <a:pt x="5400217" y="671323"/>
                  </a:lnTo>
                  <a:lnTo>
                    <a:pt x="5383067" y="709184"/>
                  </a:lnTo>
                  <a:lnTo>
                    <a:pt x="5347773" y="731136"/>
                  </a:lnTo>
                  <a:lnTo>
                    <a:pt x="5343173" y="732051"/>
                  </a:lnTo>
                  <a:lnTo>
                    <a:pt x="5338573" y="732967"/>
                  </a:lnTo>
                  <a:lnTo>
                    <a:pt x="5333927" y="733424"/>
                  </a:lnTo>
                  <a:lnTo>
                    <a:pt x="5329237" y="733424"/>
                  </a:lnTo>
                  <a:lnTo>
                    <a:pt x="71437" y="733424"/>
                  </a:lnTo>
                  <a:lnTo>
                    <a:pt x="66746" y="733424"/>
                  </a:lnTo>
                  <a:lnTo>
                    <a:pt x="62101" y="732967"/>
                  </a:lnTo>
                  <a:lnTo>
                    <a:pt x="57500" y="732051"/>
                  </a:lnTo>
                  <a:lnTo>
                    <a:pt x="52900" y="731136"/>
                  </a:lnTo>
                  <a:lnTo>
                    <a:pt x="20923" y="712501"/>
                  </a:lnTo>
                  <a:lnTo>
                    <a:pt x="17606" y="709184"/>
                  </a:lnTo>
                  <a:lnTo>
                    <a:pt x="1372" y="675923"/>
                  </a:lnTo>
                  <a:lnTo>
                    <a:pt x="457" y="671323"/>
                  </a:lnTo>
                  <a:lnTo>
                    <a:pt x="0" y="666677"/>
                  </a:lnTo>
                  <a:lnTo>
                    <a:pt x="0" y="661987"/>
                  </a:lnTo>
                  <a:close/>
                </a:path>
              </a:pathLst>
            </a:custGeom>
            <a:ln w="9524">
              <a:solidFill>
                <a:srgbClr val="8B1537"/>
              </a:solidFill>
            </a:ln>
          </p:spPr>
          <p:txBody>
            <a:bodyPr wrap="square" lIns="0" tIns="0" rIns="0" bIns="0" rtlCol="0"/>
            <a:lstStyle/>
            <a:p>
              <a:endParaRPr kern="0">
                <a:solidFill>
                  <a:sysClr val="windowText" lastClr="000000"/>
                </a:solidFill>
              </a:endParaRPr>
            </a:p>
          </p:txBody>
        </p:sp>
      </p:grpSp>
      <p:sp>
        <p:nvSpPr>
          <p:cNvPr id="13" name="object 13"/>
          <p:cNvSpPr txBox="1"/>
          <p:nvPr/>
        </p:nvSpPr>
        <p:spPr>
          <a:xfrm>
            <a:off x="634999" y="1745647"/>
            <a:ext cx="4490720" cy="951230"/>
          </a:xfrm>
          <a:prstGeom prst="rect">
            <a:avLst/>
          </a:prstGeom>
        </p:spPr>
        <p:txBody>
          <a:bodyPr vert="horz" wrap="square" lIns="0" tIns="125095" rIns="0" bIns="0" rtlCol="0">
            <a:spAutoFit/>
          </a:bodyPr>
          <a:lstStyle/>
          <a:p>
            <a:pPr marL="12700">
              <a:spcBef>
                <a:spcPts val="985"/>
              </a:spcBef>
            </a:pPr>
            <a:r>
              <a:rPr sz="1850" b="1" kern="0" spc="-165" dirty="0">
                <a:solidFill>
                  <a:schemeClr val="tx2"/>
                </a:solidFill>
                <a:latin typeface="Arial"/>
                <a:cs typeface="Arial"/>
              </a:rPr>
              <a:t>Safety</a:t>
            </a:r>
            <a:r>
              <a:rPr sz="1850" b="1" kern="0" spc="-110" dirty="0">
                <a:solidFill>
                  <a:schemeClr val="tx2"/>
                </a:solidFill>
                <a:latin typeface="Arial"/>
                <a:cs typeface="Arial"/>
              </a:rPr>
              <a:t> </a:t>
            </a:r>
            <a:r>
              <a:rPr sz="1850" b="1" kern="0" spc="-70" dirty="0">
                <a:solidFill>
                  <a:schemeClr val="tx2"/>
                </a:solidFill>
                <a:latin typeface="Arial"/>
                <a:cs typeface="Arial"/>
              </a:rPr>
              <a:t>Behaviors</a:t>
            </a:r>
            <a:endParaRPr sz="1850" kern="0" dirty="0">
              <a:solidFill>
                <a:schemeClr val="tx2"/>
              </a:solidFill>
              <a:latin typeface="Arial"/>
              <a:cs typeface="Arial"/>
            </a:endParaRPr>
          </a:p>
          <a:p>
            <a:pPr marL="12700" marR="5080">
              <a:lnSpc>
                <a:spcPct val="110100"/>
              </a:lnSpc>
              <a:spcBef>
                <a:spcPts val="535"/>
              </a:spcBef>
            </a:pPr>
            <a:r>
              <a:rPr sz="1350" kern="0" spc="-85" dirty="0">
                <a:solidFill>
                  <a:srgbClr val="374050"/>
                </a:solidFill>
                <a:latin typeface="Open Sans"/>
                <a:cs typeface="Open Sans"/>
              </a:rPr>
              <a:t>Anxiety</a:t>
            </a:r>
            <a:r>
              <a:rPr sz="1350" kern="0" spc="-10" dirty="0">
                <a:solidFill>
                  <a:srgbClr val="374050"/>
                </a:solidFill>
                <a:latin typeface="Open Sans"/>
                <a:cs typeface="Open Sans"/>
              </a:rPr>
              <a:t> </a:t>
            </a:r>
            <a:r>
              <a:rPr sz="1350" kern="0" spc="-65" dirty="0">
                <a:solidFill>
                  <a:srgbClr val="374050"/>
                </a:solidFill>
                <a:latin typeface="Open Sans"/>
                <a:cs typeface="Open Sans"/>
              </a:rPr>
              <a:t>lives</a:t>
            </a:r>
            <a:r>
              <a:rPr sz="1350" kern="0" spc="-5" dirty="0">
                <a:solidFill>
                  <a:srgbClr val="374050"/>
                </a:solidFill>
                <a:latin typeface="Open Sans"/>
                <a:cs typeface="Open Sans"/>
              </a:rPr>
              <a:t> </a:t>
            </a:r>
            <a:r>
              <a:rPr sz="1350" kern="0" spc="-105" dirty="0">
                <a:solidFill>
                  <a:srgbClr val="374050"/>
                </a:solidFill>
                <a:latin typeface="Open Sans"/>
                <a:cs typeface="Open Sans"/>
              </a:rPr>
              <a:t>on</a:t>
            </a:r>
            <a:r>
              <a:rPr sz="1350" kern="0" spc="-5" dirty="0">
                <a:solidFill>
                  <a:srgbClr val="374050"/>
                </a:solidFill>
                <a:latin typeface="Open Sans"/>
                <a:cs typeface="Open Sans"/>
              </a:rPr>
              <a:t> </a:t>
            </a:r>
            <a:r>
              <a:rPr sz="1350" kern="0" spc="-85" dirty="0">
                <a:solidFill>
                  <a:srgbClr val="374050"/>
                </a:solidFill>
                <a:latin typeface="Open Sans"/>
                <a:cs typeface="Open Sans"/>
              </a:rPr>
              <a:t>three</a:t>
            </a:r>
            <a:r>
              <a:rPr sz="1350" kern="0" spc="-5" dirty="0">
                <a:solidFill>
                  <a:srgbClr val="374050"/>
                </a:solidFill>
                <a:latin typeface="Open Sans"/>
                <a:cs typeface="Open Sans"/>
              </a:rPr>
              <a:t> </a:t>
            </a:r>
            <a:r>
              <a:rPr sz="1350" kern="0" spc="-85" dirty="0">
                <a:solidFill>
                  <a:srgbClr val="374050"/>
                </a:solidFill>
                <a:latin typeface="Open Sans"/>
                <a:cs typeface="Open Sans"/>
              </a:rPr>
              <a:t>things</a:t>
            </a:r>
            <a:r>
              <a:rPr sz="1350" kern="0" spc="-10" dirty="0">
                <a:solidFill>
                  <a:srgbClr val="374050"/>
                </a:solidFill>
                <a:latin typeface="Open Sans"/>
                <a:cs typeface="Open Sans"/>
              </a:rPr>
              <a:t> </a:t>
            </a:r>
            <a:r>
              <a:rPr sz="1350" kern="0" spc="-80" dirty="0">
                <a:solidFill>
                  <a:srgbClr val="374050"/>
                </a:solidFill>
                <a:latin typeface="Open Sans"/>
                <a:cs typeface="Open Sans"/>
              </a:rPr>
              <a:t>that</a:t>
            </a:r>
            <a:r>
              <a:rPr sz="1350" kern="0" spc="-5" dirty="0">
                <a:solidFill>
                  <a:srgbClr val="374050"/>
                </a:solidFill>
                <a:latin typeface="Open Sans"/>
                <a:cs typeface="Open Sans"/>
              </a:rPr>
              <a:t> </a:t>
            </a:r>
            <a:r>
              <a:rPr sz="1350" kern="0" spc="-85" dirty="0">
                <a:solidFill>
                  <a:srgbClr val="374050"/>
                </a:solidFill>
                <a:latin typeface="Open Sans"/>
                <a:cs typeface="Open Sans"/>
              </a:rPr>
              <a:t>create</a:t>
            </a:r>
            <a:r>
              <a:rPr sz="1350" kern="0" spc="-5" dirty="0">
                <a:solidFill>
                  <a:srgbClr val="374050"/>
                </a:solidFill>
                <a:latin typeface="Open Sans"/>
                <a:cs typeface="Open Sans"/>
              </a:rPr>
              <a:t> </a:t>
            </a:r>
            <a:r>
              <a:rPr sz="1350" kern="0" spc="-90" dirty="0">
                <a:solidFill>
                  <a:srgbClr val="374050"/>
                </a:solidFill>
                <a:latin typeface="Open Sans"/>
                <a:cs typeface="Open Sans"/>
              </a:rPr>
              <a:t>the</a:t>
            </a:r>
            <a:r>
              <a:rPr sz="1350" kern="0" spc="-5" dirty="0">
                <a:solidFill>
                  <a:srgbClr val="374050"/>
                </a:solidFill>
                <a:latin typeface="Open Sans"/>
                <a:cs typeface="Open Sans"/>
              </a:rPr>
              <a:t> </a:t>
            </a:r>
            <a:r>
              <a:rPr sz="1400" i="1" kern="0" spc="-120" dirty="0">
                <a:solidFill>
                  <a:srgbClr val="374050"/>
                </a:solidFill>
                <a:latin typeface="Lucida Sans"/>
                <a:cs typeface="Lucida Sans"/>
              </a:rPr>
              <a:t>illusion</a:t>
            </a:r>
            <a:r>
              <a:rPr sz="1400" i="1" kern="0" spc="-105" dirty="0">
                <a:solidFill>
                  <a:srgbClr val="374050"/>
                </a:solidFill>
                <a:latin typeface="Lucida Sans"/>
                <a:cs typeface="Lucida Sans"/>
              </a:rPr>
              <a:t> </a:t>
            </a:r>
            <a:r>
              <a:rPr sz="1350" kern="0" spc="-90" dirty="0">
                <a:solidFill>
                  <a:srgbClr val="374050"/>
                </a:solidFill>
                <a:latin typeface="Open Sans"/>
                <a:cs typeface="Open Sans"/>
              </a:rPr>
              <a:t>of</a:t>
            </a:r>
            <a:r>
              <a:rPr sz="1350" kern="0" spc="-5" dirty="0">
                <a:solidFill>
                  <a:srgbClr val="374050"/>
                </a:solidFill>
                <a:latin typeface="Open Sans"/>
                <a:cs typeface="Open Sans"/>
              </a:rPr>
              <a:t> </a:t>
            </a:r>
            <a:r>
              <a:rPr sz="1350" kern="0" spc="-75" dirty="0">
                <a:solidFill>
                  <a:srgbClr val="374050"/>
                </a:solidFill>
                <a:latin typeface="Open Sans"/>
                <a:cs typeface="Open Sans"/>
              </a:rPr>
              <a:t>safety</a:t>
            </a:r>
            <a:r>
              <a:rPr sz="1350" kern="0" spc="-5" dirty="0">
                <a:solidFill>
                  <a:srgbClr val="374050"/>
                </a:solidFill>
                <a:latin typeface="Open Sans"/>
                <a:cs typeface="Open Sans"/>
              </a:rPr>
              <a:t> </a:t>
            </a:r>
            <a:r>
              <a:rPr sz="1350" kern="0" spc="-25" dirty="0">
                <a:solidFill>
                  <a:srgbClr val="374050"/>
                </a:solidFill>
                <a:latin typeface="Open Sans"/>
                <a:cs typeface="Open Sans"/>
              </a:rPr>
              <a:t>or </a:t>
            </a:r>
            <a:r>
              <a:rPr sz="1350" kern="0" spc="-10" dirty="0">
                <a:solidFill>
                  <a:srgbClr val="374050"/>
                </a:solidFill>
                <a:latin typeface="Open Sans"/>
                <a:cs typeface="Open Sans"/>
              </a:rPr>
              <a:t>certainty:</a:t>
            </a:r>
            <a:endParaRPr sz="1350" kern="0" dirty="0">
              <a:solidFill>
                <a:sysClr val="windowText" lastClr="000000"/>
              </a:solidFill>
              <a:latin typeface="Open Sans"/>
              <a:cs typeface="Open Sans"/>
            </a:endParaRPr>
          </a:p>
        </p:txBody>
      </p:sp>
      <p:sp>
        <p:nvSpPr>
          <p:cNvPr id="14" name="object 14"/>
          <p:cNvSpPr txBox="1"/>
          <p:nvPr/>
        </p:nvSpPr>
        <p:spPr>
          <a:xfrm>
            <a:off x="825501" y="2793907"/>
            <a:ext cx="2954655" cy="441325"/>
          </a:xfrm>
          <a:prstGeom prst="rect">
            <a:avLst/>
          </a:prstGeom>
        </p:spPr>
        <p:txBody>
          <a:bodyPr vert="horz" wrap="square" lIns="0" tIns="26034" rIns="0" bIns="0" rtlCol="0">
            <a:spAutoFit/>
          </a:bodyPr>
          <a:lstStyle/>
          <a:p>
            <a:pPr marL="12700">
              <a:spcBef>
                <a:spcPts val="204"/>
              </a:spcBef>
            </a:pPr>
            <a:r>
              <a:rPr sz="1350" b="1" kern="0" spc="-70" dirty="0">
                <a:solidFill>
                  <a:srgbClr val="8B1537"/>
                </a:solidFill>
                <a:latin typeface="Open Sans Semibold"/>
                <a:cs typeface="Open Sans Semibold"/>
              </a:rPr>
              <a:t>1.</a:t>
            </a:r>
            <a:r>
              <a:rPr sz="1350" b="1" kern="0" spc="-35" dirty="0">
                <a:solidFill>
                  <a:srgbClr val="8B1537"/>
                </a:solidFill>
                <a:latin typeface="Open Sans Semibold"/>
                <a:cs typeface="Open Sans Semibold"/>
              </a:rPr>
              <a:t> </a:t>
            </a:r>
            <a:r>
              <a:rPr sz="1350" b="1" kern="0" spc="-10" dirty="0">
                <a:solidFill>
                  <a:srgbClr val="8B1537"/>
                </a:solidFill>
                <a:latin typeface="Open Sans Semibold"/>
                <a:cs typeface="Open Sans Semibold"/>
              </a:rPr>
              <a:t>Avoidance</a:t>
            </a:r>
            <a:endParaRPr sz="1350" kern="0">
              <a:solidFill>
                <a:sysClr val="windowText" lastClr="000000"/>
              </a:solidFill>
              <a:latin typeface="Open Sans Semibold"/>
              <a:cs typeface="Open Sans Semibold"/>
            </a:endParaRPr>
          </a:p>
          <a:p>
            <a:pPr marL="12700">
              <a:spcBef>
                <a:spcPts val="105"/>
              </a:spcBef>
            </a:pPr>
            <a:r>
              <a:rPr sz="1200" kern="0" spc="-80" dirty="0">
                <a:solidFill>
                  <a:srgbClr val="4A5462"/>
                </a:solidFill>
                <a:latin typeface="Open Sans"/>
                <a:cs typeface="Open Sans"/>
              </a:rPr>
              <a:t>Staying</a:t>
            </a:r>
            <a:r>
              <a:rPr sz="1200" kern="0" spc="-5" dirty="0">
                <a:solidFill>
                  <a:srgbClr val="4A5462"/>
                </a:solidFill>
                <a:latin typeface="Open Sans"/>
                <a:cs typeface="Open Sans"/>
              </a:rPr>
              <a:t> </a:t>
            </a:r>
            <a:r>
              <a:rPr sz="1200" kern="0" spc="-105" dirty="0">
                <a:solidFill>
                  <a:srgbClr val="4A5462"/>
                </a:solidFill>
                <a:latin typeface="Open Sans"/>
                <a:cs typeface="Open Sans"/>
              </a:rPr>
              <a:t>away</a:t>
            </a:r>
            <a:r>
              <a:rPr sz="1200" kern="0" dirty="0">
                <a:solidFill>
                  <a:srgbClr val="4A5462"/>
                </a:solidFill>
                <a:latin typeface="Open Sans"/>
                <a:cs typeface="Open Sans"/>
              </a:rPr>
              <a:t> </a:t>
            </a:r>
            <a:r>
              <a:rPr sz="1200" kern="0" spc="-95" dirty="0">
                <a:solidFill>
                  <a:srgbClr val="4A5462"/>
                </a:solidFill>
                <a:latin typeface="Open Sans"/>
                <a:cs typeface="Open Sans"/>
              </a:rPr>
              <a:t>from</a:t>
            </a:r>
            <a:r>
              <a:rPr sz="1200" kern="0" dirty="0">
                <a:solidFill>
                  <a:srgbClr val="4A5462"/>
                </a:solidFill>
                <a:latin typeface="Open Sans"/>
                <a:cs typeface="Open Sans"/>
              </a:rPr>
              <a:t> </a:t>
            </a:r>
            <a:r>
              <a:rPr sz="1200" kern="0" spc="-80" dirty="0">
                <a:solidFill>
                  <a:srgbClr val="4A5462"/>
                </a:solidFill>
                <a:latin typeface="Open Sans"/>
                <a:cs typeface="Open Sans"/>
              </a:rPr>
              <a:t>anxiety-</a:t>
            </a:r>
            <a:r>
              <a:rPr sz="1200" kern="0" spc="-85" dirty="0">
                <a:solidFill>
                  <a:srgbClr val="4A5462"/>
                </a:solidFill>
                <a:latin typeface="Open Sans"/>
                <a:cs typeface="Open Sans"/>
              </a:rPr>
              <a:t>provoking</a:t>
            </a:r>
            <a:r>
              <a:rPr sz="1200" kern="0" dirty="0">
                <a:solidFill>
                  <a:srgbClr val="4A5462"/>
                </a:solidFill>
                <a:latin typeface="Open Sans"/>
                <a:cs typeface="Open Sans"/>
              </a:rPr>
              <a:t> </a:t>
            </a:r>
            <a:r>
              <a:rPr sz="1200" kern="0" spc="-55" dirty="0">
                <a:solidFill>
                  <a:srgbClr val="4A5462"/>
                </a:solidFill>
                <a:latin typeface="Open Sans"/>
                <a:cs typeface="Open Sans"/>
              </a:rPr>
              <a:t>situations</a:t>
            </a:r>
            <a:endParaRPr sz="1200" kern="0">
              <a:solidFill>
                <a:sysClr val="windowText" lastClr="000000"/>
              </a:solidFill>
              <a:latin typeface="Open Sans"/>
              <a:cs typeface="Open Sans"/>
            </a:endParaRPr>
          </a:p>
        </p:txBody>
      </p:sp>
      <p:sp>
        <p:nvSpPr>
          <p:cNvPr id="15" name="object 15"/>
          <p:cNvSpPr txBox="1"/>
          <p:nvPr/>
        </p:nvSpPr>
        <p:spPr>
          <a:xfrm>
            <a:off x="825501" y="3285795"/>
            <a:ext cx="3927475" cy="445134"/>
          </a:xfrm>
          <a:prstGeom prst="rect">
            <a:avLst/>
          </a:prstGeom>
        </p:spPr>
        <p:txBody>
          <a:bodyPr vert="horz" wrap="square" lIns="0" tIns="29209" rIns="0" bIns="0" rtlCol="0">
            <a:spAutoFit/>
          </a:bodyPr>
          <a:lstStyle/>
          <a:p>
            <a:pPr marL="12700">
              <a:spcBef>
                <a:spcPts val="229"/>
              </a:spcBef>
            </a:pPr>
            <a:r>
              <a:rPr sz="1350" b="1" kern="0" spc="-70" dirty="0">
                <a:solidFill>
                  <a:srgbClr val="D9A520"/>
                </a:solidFill>
                <a:latin typeface="Open Sans Semibold"/>
                <a:cs typeface="Open Sans Semibold"/>
              </a:rPr>
              <a:t>2.</a:t>
            </a:r>
            <a:r>
              <a:rPr sz="1350" b="1" kern="0" spc="25" dirty="0">
                <a:solidFill>
                  <a:srgbClr val="D9A520"/>
                </a:solidFill>
                <a:latin typeface="Open Sans Semibold"/>
                <a:cs typeface="Open Sans Semibold"/>
              </a:rPr>
              <a:t> </a:t>
            </a:r>
            <a:r>
              <a:rPr sz="1350" b="1" kern="0" spc="-90" dirty="0">
                <a:solidFill>
                  <a:srgbClr val="D9A520"/>
                </a:solidFill>
                <a:latin typeface="Open Sans Semibold"/>
                <a:cs typeface="Open Sans Semibold"/>
              </a:rPr>
              <a:t>Reassurance-</a:t>
            </a:r>
            <a:r>
              <a:rPr sz="1350" b="1" kern="0" spc="-10" dirty="0">
                <a:solidFill>
                  <a:srgbClr val="D9A520"/>
                </a:solidFill>
                <a:latin typeface="Open Sans Semibold"/>
                <a:cs typeface="Open Sans Semibold"/>
              </a:rPr>
              <a:t>Seeking</a:t>
            </a:r>
            <a:endParaRPr sz="1350" kern="0">
              <a:solidFill>
                <a:sysClr val="windowText" lastClr="000000"/>
              </a:solidFill>
              <a:latin typeface="Open Sans Semibold"/>
              <a:cs typeface="Open Sans Semibold"/>
            </a:endParaRPr>
          </a:p>
          <a:p>
            <a:pPr marL="12700">
              <a:spcBef>
                <a:spcPts val="105"/>
              </a:spcBef>
            </a:pPr>
            <a:r>
              <a:rPr sz="1200" kern="0" spc="-85" dirty="0">
                <a:solidFill>
                  <a:srgbClr val="4A5462"/>
                </a:solidFill>
                <a:latin typeface="Open Sans"/>
                <a:cs typeface="Open Sans"/>
              </a:rPr>
              <a:t>Repeatedly</a:t>
            </a:r>
            <a:r>
              <a:rPr sz="1200" kern="0" spc="-5" dirty="0">
                <a:solidFill>
                  <a:srgbClr val="4A5462"/>
                </a:solidFill>
                <a:latin typeface="Open Sans"/>
                <a:cs typeface="Open Sans"/>
              </a:rPr>
              <a:t> </a:t>
            </a:r>
            <a:r>
              <a:rPr sz="1200" kern="0" spc="-90" dirty="0">
                <a:solidFill>
                  <a:srgbClr val="4A5462"/>
                </a:solidFill>
                <a:latin typeface="Open Sans"/>
                <a:cs typeface="Open Sans"/>
              </a:rPr>
              <a:t>asking</a:t>
            </a:r>
            <a:r>
              <a:rPr sz="1200" kern="0" spc="-5" dirty="0">
                <a:solidFill>
                  <a:srgbClr val="4A5462"/>
                </a:solidFill>
                <a:latin typeface="Open Sans"/>
                <a:cs typeface="Open Sans"/>
              </a:rPr>
              <a:t> </a:t>
            </a:r>
            <a:r>
              <a:rPr sz="1200" kern="0" spc="-75" dirty="0">
                <a:solidFill>
                  <a:srgbClr val="4A5462"/>
                </a:solidFill>
                <a:latin typeface="Open Sans"/>
                <a:cs typeface="Open Sans"/>
              </a:rPr>
              <a:t>for</a:t>
            </a:r>
            <a:r>
              <a:rPr sz="1200" kern="0" spc="-5" dirty="0">
                <a:solidFill>
                  <a:srgbClr val="4A5462"/>
                </a:solidFill>
                <a:latin typeface="Open Sans"/>
                <a:cs typeface="Open Sans"/>
              </a:rPr>
              <a:t> </a:t>
            </a:r>
            <a:r>
              <a:rPr sz="1200" kern="0" spc="-85" dirty="0">
                <a:solidFill>
                  <a:srgbClr val="4A5462"/>
                </a:solidFill>
                <a:latin typeface="Open Sans"/>
                <a:cs typeface="Open Sans"/>
              </a:rPr>
              <a:t>confirmation</a:t>
            </a:r>
            <a:r>
              <a:rPr sz="1200" kern="0" dirty="0">
                <a:solidFill>
                  <a:srgbClr val="4A5462"/>
                </a:solidFill>
                <a:latin typeface="Open Sans"/>
                <a:cs typeface="Open Sans"/>
              </a:rPr>
              <a:t> </a:t>
            </a:r>
            <a:r>
              <a:rPr sz="1200" kern="0" spc="-85" dirty="0">
                <a:solidFill>
                  <a:srgbClr val="4A5462"/>
                </a:solidFill>
                <a:latin typeface="Open Sans"/>
                <a:cs typeface="Open Sans"/>
              </a:rPr>
              <a:t>that</a:t>
            </a:r>
            <a:r>
              <a:rPr sz="1200" kern="0" spc="-5" dirty="0">
                <a:solidFill>
                  <a:srgbClr val="4A5462"/>
                </a:solidFill>
                <a:latin typeface="Open Sans"/>
                <a:cs typeface="Open Sans"/>
              </a:rPr>
              <a:t> </a:t>
            </a:r>
            <a:r>
              <a:rPr sz="1200" kern="0" spc="-80" dirty="0">
                <a:solidFill>
                  <a:srgbClr val="4A5462"/>
                </a:solidFill>
                <a:latin typeface="Open Sans"/>
                <a:cs typeface="Open Sans"/>
              </a:rPr>
              <a:t>everything</a:t>
            </a:r>
            <a:r>
              <a:rPr sz="1200" kern="0" spc="-5" dirty="0">
                <a:solidFill>
                  <a:srgbClr val="4A5462"/>
                </a:solidFill>
                <a:latin typeface="Open Sans"/>
                <a:cs typeface="Open Sans"/>
              </a:rPr>
              <a:t> </a:t>
            </a:r>
            <a:r>
              <a:rPr sz="1200" kern="0" spc="-65" dirty="0">
                <a:solidFill>
                  <a:srgbClr val="4A5462"/>
                </a:solidFill>
                <a:latin typeface="Open Sans"/>
                <a:cs typeface="Open Sans"/>
              </a:rPr>
              <a:t>will</a:t>
            </a:r>
            <a:r>
              <a:rPr sz="1200" kern="0" dirty="0">
                <a:solidFill>
                  <a:srgbClr val="4A5462"/>
                </a:solidFill>
                <a:latin typeface="Open Sans"/>
                <a:cs typeface="Open Sans"/>
              </a:rPr>
              <a:t> </a:t>
            </a:r>
            <a:r>
              <a:rPr sz="1200" kern="0" spc="-95" dirty="0">
                <a:solidFill>
                  <a:srgbClr val="4A5462"/>
                </a:solidFill>
                <a:latin typeface="Open Sans"/>
                <a:cs typeface="Open Sans"/>
              </a:rPr>
              <a:t>be</a:t>
            </a:r>
            <a:r>
              <a:rPr sz="1200" kern="0" spc="-5" dirty="0">
                <a:solidFill>
                  <a:srgbClr val="4A5462"/>
                </a:solidFill>
                <a:latin typeface="Open Sans"/>
                <a:cs typeface="Open Sans"/>
              </a:rPr>
              <a:t> </a:t>
            </a:r>
            <a:r>
              <a:rPr sz="1200" kern="0" spc="-30" dirty="0">
                <a:solidFill>
                  <a:srgbClr val="4A5462"/>
                </a:solidFill>
                <a:latin typeface="Open Sans"/>
                <a:cs typeface="Open Sans"/>
              </a:rPr>
              <a:t>okay</a:t>
            </a:r>
            <a:endParaRPr sz="1200" kern="0">
              <a:solidFill>
                <a:sysClr val="windowText" lastClr="000000"/>
              </a:solidFill>
              <a:latin typeface="Open Sans"/>
              <a:cs typeface="Open Sans"/>
            </a:endParaRPr>
          </a:p>
        </p:txBody>
      </p:sp>
      <p:sp>
        <p:nvSpPr>
          <p:cNvPr id="16" name="object 16"/>
          <p:cNvSpPr txBox="1"/>
          <p:nvPr/>
        </p:nvSpPr>
        <p:spPr>
          <a:xfrm>
            <a:off x="825500" y="3781167"/>
            <a:ext cx="3065780" cy="444500"/>
          </a:xfrm>
          <a:prstGeom prst="rect">
            <a:avLst/>
          </a:prstGeom>
        </p:spPr>
        <p:txBody>
          <a:bodyPr vert="horz" wrap="square" lIns="0" tIns="29209" rIns="0" bIns="0" rtlCol="0">
            <a:spAutoFit/>
          </a:bodyPr>
          <a:lstStyle/>
          <a:p>
            <a:pPr marL="12700">
              <a:spcBef>
                <a:spcPts val="229"/>
              </a:spcBef>
            </a:pPr>
            <a:r>
              <a:rPr sz="1350" b="1" kern="0" spc="-70" dirty="0">
                <a:solidFill>
                  <a:srgbClr val="2D8A53"/>
                </a:solidFill>
                <a:latin typeface="Open Sans Semibold"/>
                <a:cs typeface="Open Sans Semibold"/>
              </a:rPr>
              <a:t>3.</a:t>
            </a:r>
            <a:r>
              <a:rPr sz="1350" b="1" kern="0" spc="-35" dirty="0">
                <a:solidFill>
                  <a:srgbClr val="2D8A53"/>
                </a:solidFill>
                <a:latin typeface="Open Sans Semibold"/>
                <a:cs typeface="Open Sans Semibold"/>
              </a:rPr>
              <a:t> Compulsions/Rituals</a:t>
            </a:r>
            <a:endParaRPr sz="1350" kern="0" dirty="0">
              <a:solidFill>
                <a:sysClr val="windowText" lastClr="000000"/>
              </a:solidFill>
              <a:latin typeface="Open Sans Semibold"/>
              <a:cs typeface="Open Sans Semibold"/>
            </a:endParaRPr>
          </a:p>
          <a:p>
            <a:pPr marL="12700">
              <a:spcBef>
                <a:spcPts val="105"/>
              </a:spcBef>
            </a:pPr>
            <a:r>
              <a:rPr sz="1200" kern="0" spc="-85" dirty="0">
                <a:solidFill>
                  <a:srgbClr val="4A5462"/>
                </a:solidFill>
                <a:latin typeface="Open Sans"/>
                <a:cs typeface="Open Sans"/>
              </a:rPr>
              <a:t>Repeating</a:t>
            </a:r>
            <a:r>
              <a:rPr sz="1200" kern="0" spc="-20" dirty="0">
                <a:solidFill>
                  <a:srgbClr val="4A5462"/>
                </a:solidFill>
                <a:latin typeface="Open Sans"/>
                <a:cs typeface="Open Sans"/>
              </a:rPr>
              <a:t> </a:t>
            </a:r>
            <a:r>
              <a:rPr sz="1200" kern="0" spc="-85" dirty="0">
                <a:solidFill>
                  <a:srgbClr val="4A5462"/>
                </a:solidFill>
                <a:latin typeface="Open Sans"/>
                <a:cs typeface="Open Sans"/>
              </a:rPr>
              <a:t>behaviors</a:t>
            </a:r>
            <a:r>
              <a:rPr sz="1200" kern="0" spc="-15" dirty="0">
                <a:solidFill>
                  <a:srgbClr val="4A5462"/>
                </a:solidFill>
                <a:latin typeface="Open Sans"/>
                <a:cs typeface="Open Sans"/>
              </a:rPr>
              <a:t> </a:t>
            </a:r>
            <a:r>
              <a:rPr sz="1200" kern="0" spc="-85" dirty="0">
                <a:solidFill>
                  <a:srgbClr val="4A5462"/>
                </a:solidFill>
                <a:latin typeface="Open Sans"/>
                <a:cs typeface="Open Sans"/>
              </a:rPr>
              <a:t>to</a:t>
            </a:r>
            <a:r>
              <a:rPr sz="1200" kern="0" spc="-20" dirty="0">
                <a:solidFill>
                  <a:srgbClr val="4A5462"/>
                </a:solidFill>
                <a:latin typeface="Open Sans"/>
                <a:cs typeface="Open Sans"/>
              </a:rPr>
              <a:t> </a:t>
            </a:r>
            <a:r>
              <a:rPr sz="1200" kern="0" spc="-75" dirty="0">
                <a:solidFill>
                  <a:srgbClr val="4A5462"/>
                </a:solidFill>
                <a:latin typeface="Open Sans"/>
                <a:cs typeface="Open Sans"/>
              </a:rPr>
              <a:t>feel</a:t>
            </a:r>
            <a:r>
              <a:rPr sz="1200" kern="0" spc="-15" dirty="0">
                <a:solidFill>
                  <a:srgbClr val="4A5462"/>
                </a:solidFill>
                <a:latin typeface="Open Sans"/>
                <a:cs typeface="Open Sans"/>
              </a:rPr>
              <a:t> </a:t>
            </a:r>
            <a:r>
              <a:rPr sz="1200" kern="0" spc="-85" dirty="0">
                <a:solidFill>
                  <a:srgbClr val="4A5462"/>
                </a:solidFill>
                <a:latin typeface="Open Sans"/>
                <a:cs typeface="Open Sans"/>
              </a:rPr>
              <a:t>safe</a:t>
            </a:r>
            <a:r>
              <a:rPr sz="1200" kern="0" spc="-20" dirty="0">
                <a:solidFill>
                  <a:srgbClr val="4A5462"/>
                </a:solidFill>
                <a:latin typeface="Open Sans"/>
                <a:cs typeface="Open Sans"/>
              </a:rPr>
              <a:t> </a:t>
            </a:r>
            <a:r>
              <a:rPr sz="1200" kern="0" spc="-80" dirty="0">
                <a:solidFill>
                  <a:srgbClr val="4A5462"/>
                </a:solidFill>
                <a:latin typeface="Open Sans"/>
                <a:cs typeface="Open Sans"/>
              </a:rPr>
              <a:t>or</a:t>
            </a:r>
            <a:r>
              <a:rPr sz="1200" kern="0" spc="-15" dirty="0">
                <a:solidFill>
                  <a:srgbClr val="4A5462"/>
                </a:solidFill>
                <a:latin typeface="Open Sans"/>
                <a:cs typeface="Open Sans"/>
              </a:rPr>
              <a:t> </a:t>
            </a:r>
            <a:r>
              <a:rPr sz="1200" kern="0" spc="-80" dirty="0">
                <a:solidFill>
                  <a:srgbClr val="4A5462"/>
                </a:solidFill>
                <a:latin typeface="Open Sans"/>
                <a:cs typeface="Open Sans"/>
              </a:rPr>
              <a:t>prevent</a:t>
            </a:r>
            <a:r>
              <a:rPr sz="1200" kern="0" spc="-20" dirty="0">
                <a:solidFill>
                  <a:srgbClr val="4A5462"/>
                </a:solidFill>
                <a:latin typeface="Open Sans"/>
                <a:cs typeface="Open Sans"/>
              </a:rPr>
              <a:t> </a:t>
            </a:r>
            <a:r>
              <a:rPr sz="1200" kern="0" spc="-60" dirty="0">
                <a:solidFill>
                  <a:srgbClr val="4A5462"/>
                </a:solidFill>
                <a:latin typeface="Open Sans"/>
                <a:cs typeface="Open Sans"/>
              </a:rPr>
              <a:t>harm</a:t>
            </a:r>
            <a:endParaRPr sz="1200" kern="0" dirty="0">
              <a:solidFill>
                <a:sysClr val="windowText" lastClr="000000"/>
              </a:solidFill>
              <a:latin typeface="Open Sans"/>
              <a:cs typeface="Open Sans"/>
            </a:endParaRPr>
          </a:p>
        </p:txBody>
      </p:sp>
      <p:sp>
        <p:nvSpPr>
          <p:cNvPr id="17" name="object 17"/>
          <p:cNvSpPr txBox="1"/>
          <p:nvPr/>
        </p:nvSpPr>
        <p:spPr>
          <a:xfrm>
            <a:off x="1176437" y="4571825"/>
            <a:ext cx="3971925" cy="577215"/>
          </a:xfrm>
          <a:prstGeom prst="rect">
            <a:avLst/>
          </a:prstGeom>
        </p:spPr>
        <p:txBody>
          <a:bodyPr vert="horz" wrap="square" lIns="0" tIns="89535" rIns="0" bIns="0" rtlCol="0">
            <a:spAutoFit/>
          </a:bodyPr>
          <a:lstStyle/>
          <a:p>
            <a:pPr algn="ctr">
              <a:spcBef>
                <a:spcPts val="705"/>
              </a:spcBef>
            </a:pPr>
            <a:r>
              <a:rPr sz="1550" b="1" kern="0" spc="-125" dirty="0">
                <a:solidFill>
                  <a:srgbClr val="8B1537"/>
                </a:solidFill>
                <a:latin typeface="Open Sans Semibold"/>
                <a:cs typeface="Open Sans Semibold"/>
              </a:rPr>
              <a:t>"Any</a:t>
            </a:r>
            <a:r>
              <a:rPr sz="1550" b="1" kern="0" spc="-25" dirty="0">
                <a:solidFill>
                  <a:srgbClr val="8B1537"/>
                </a:solidFill>
                <a:latin typeface="Open Sans Semibold"/>
                <a:cs typeface="Open Sans Semibold"/>
              </a:rPr>
              <a:t> </a:t>
            </a:r>
            <a:r>
              <a:rPr sz="1550" b="1" kern="0" spc="-105" dirty="0">
                <a:solidFill>
                  <a:srgbClr val="8B1537"/>
                </a:solidFill>
                <a:latin typeface="Open Sans Semibold"/>
                <a:cs typeface="Open Sans Semibold"/>
              </a:rPr>
              <a:t>efforts</a:t>
            </a:r>
            <a:r>
              <a:rPr sz="1550" b="1" kern="0" spc="-20" dirty="0">
                <a:solidFill>
                  <a:srgbClr val="8B1537"/>
                </a:solidFill>
                <a:latin typeface="Open Sans Semibold"/>
                <a:cs typeface="Open Sans Semibold"/>
              </a:rPr>
              <a:t> </a:t>
            </a:r>
            <a:r>
              <a:rPr sz="1550" b="1" kern="0" spc="-110" dirty="0">
                <a:solidFill>
                  <a:srgbClr val="8B1537"/>
                </a:solidFill>
                <a:latin typeface="Open Sans Semibold"/>
                <a:cs typeface="Open Sans Semibold"/>
              </a:rPr>
              <a:t>to</a:t>
            </a:r>
            <a:r>
              <a:rPr sz="1550" b="1" kern="0" spc="-25" dirty="0">
                <a:solidFill>
                  <a:srgbClr val="8B1537"/>
                </a:solidFill>
                <a:latin typeface="Open Sans Semibold"/>
                <a:cs typeface="Open Sans Semibold"/>
              </a:rPr>
              <a:t> </a:t>
            </a:r>
            <a:r>
              <a:rPr sz="1550" b="1" kern="0" spc="-145" dirty="0">
                <a:solidFill>
                  <a:srgbClr val="8B1537"/>
                </a:solidFill>
                <a:latin typeface="Open Sans Semibold"/>
                <a:cs typeface="Open Sans Semibold"/>
              </a:rPr>
              <a:t>make</a:t>
            </a:r>
            <a:r>
              <a:rPr sz="1550" b="1" kern="0" spc="-20" dirty="0">
                <a:solidFill>
                  <a:srgbClr val="8B1537"/>
                </a:solidFill>
                <a:latin typeface="Open Sans Semibold"/>
                <a:cs typeface="Open Sans Semibold"/>
              </a:rPr>
              <a:t> </a:t>
            </a:r>
            <a:r>
              <a:rPr sz="1550" b="1" kern="0" spc="-114" dirty="0">
                <a:solidFill>
                  <a:srgbClr val="8B1537"/>
                </a:solidFill>
                <a:latin typeface="Open Sans Semibold"/>
                <a:cs typeface="Open Sans Semibold"/>
              </a:rPr>
              <a:t>anxiety</a:t>
            </a:r>
            <a:r>
              <a:rPr sz="1550" b="1" kern="0" spc="-25" dirty="0">
                <a:solidFill>
                  <a:srgbClr val="8B1537"/>
                </a:solidFill>
                <a:latin typeface="Open Sans Semibold"/>
                <a:cs typeface="Open Sans Semibold"/>
              </a:rPr>
              <a:t> </a:t>
            </a:r>
            <a:r>
              <a:rPr sz="1550" b="1" kern="0" spc="-135" dirty="0">
                <a:solidFill>
                  <a:srgbClr val="8B1537"/>
                </a:solidFill>
                <a:latin typeface="Open Sans Semibold"/>
                <a:cs typeface="Open Sans Semibold"/>
              </a:rPr>
              <a:t>go</a:t>
            </a:r>
            <a:r>
              <a:rPr sz="1550" b="1" kern="0" spc="-20" dirty="0">
                <a:solidFill>
                  <a:srgbClr val="8B1537"/>
                </a:solidFill>
                <a:latin typeface="Open Sans Semibold"/>
                <a:cs typeface="Open Sans Semibold"/>
              </a:rPr>
              <a:t> </a:t>
            </a:r>
            <a:r>
              <a:rPr sz="1550" b="1" kern="0" spc="-140" dirty="0">
                <a:solidFill>
                  <a:srgbClr val="8B1537"/>
                </a:solidFill>
                <a:latin typeface="Open Sans Semibold"/>
                <a:cs typeface="Open Sans Semibold"/>
              </a:rPr>
              <a:t>away</a:t>
            </a:r>
            <a:r>
              <a:rPr sz="1550" b="1" kern="0" spc="-20" dirty="0">
                <a:solidFill>
                  <a:srgbClr val="8B1537"/>
                </a:solidFill>
                <a:latin typeface="Open Sans Semibold"/>
                <a:cs typeface="Open Sans Semibold"/>
              </a:rPr>
              <a:t> </a:t>
            </a:r>
            <a:r>
              <a:rPr sz="1450" b="1" kern="0" spc="-85" dirty="0">
                <a:solidFill>
                  <a:srgbClr val="8B1537"/>
                </a:solidFill>
                <a:latin typeface="Noto Kufi Arabic"/>
                <a:cs typeface="Noto Kufi Arabic"/>
              </a:rPr>
              <a:t>GROW</a:t>
            </a:r>
            <a:r>
              <a:rPr sz="1450" b="1" kern="0" spc="-114" dirty="0">
                <a:solidFill>
                  <a:srgbClr val="8B1537"/>
                </a:solidFill>
                <a:latin typeface="Noto Kufi Arabic"/>
                <a:cs typeface="Noto Kufi Arabic"/>
              </a:rPr>
              <a:t> </a:t>
            </a:r>
            <a:r>
              <a:rPr sz="1550" b="1" kern="0" spc="-20" dirty="0">
                <a:solidFill>
                  <a:srgbClr val="8B1537"/>
                </a:solidFill>
                <a:latin typeface="Open Sans Semibold"/>
                <a:cs typeface="Open Sans Semibold"/>
              </a:rPr>
              <a:t>it."</a:t>
            </a:r>
            <a:endParaRPr sz="1550" kern="0">
              <a:solidFill>
                <a:sysClr val="windowText" lastClr="000000"/>
              </a:solidFill>
              <a:latin typeface="Open Sans Semibold"/>
              <a:cs typeface="Open Sans Semibold"/>
            </a:endParaRPr>
          </a:p>
          <a:p>
            <a:pPr algn="ctr">
              <a:spcBef>
                <a:spcPts val="490"/>
              </a:spcBef>
            </a:pPr>
            <a:r>
              <a:rPr sz="1150" b="1" kern="0" spc="-45" dirty="0">
                <a:solidFill>
                  <a:srgbClr val="8B1537"/>
                </a:solidFill>
                <a:latin typeface="Open Sans Semibold"/>
                <a:cs typeface="Open Sans Semibold"/>
              </a:rPr>
              <a:t>You'll</a:t>
            </a:r>
            <a:r>
              <a:rPr sz="1150" b="1" kern="0" spc="-20" dirty="0">
                <a:solidFill>
                  <a:srgbClr val="8B1537"/>
                </a:solidFill>
                <a:latin typeface="Open Sans Semibold"/>
                <a:cs typeface="Open Sans Semibold"/>
              </a:rPr>
              <a:t> </a:t>
            </a:r>
            <a:r>
              <a:rPr sz="1150" b="1" kern="0" spc="-45" dirty="0">
                <a:solidFill>
                  <a:srgbClr val="8B1537"/>
                </a:solidFill>
                <a:latin typeface="Open Sans Semibold"/>
                <a:cs typeface="Open Sans Semibold"/>
              </a:rPr>
              <a:t>live</a:t>
            </a:r>
            <a:r>
              <a:rPr sz="1150" b="1" kern="0" spc="-15" dirty="0">
                <a:solidFill>
                  <a:srgbClr val="8B1537"/>
                </a:solidFill>
                <a:latin typeface="Open Sans Semibold"/>
                <a:cs typeface="Open Sans Semibold"/>
              </a:rPr>
              <a:t> </a:t>
            </a:r>
            <a:r>
              <a:rPr sz="1150" b="1" kern="0" spc="-50" dirty="0">
                <a:solidFill>
                  <a:srgbClr val="8B1537"/>
                </a:solidFill>
                <a:latin typeface="Open Sans Semibold"/>
                <a:cs typeface="Open Sans Semibold"/>
              </a:rPr>
              <a:t>in</a:t>
            </a:r>
            <a:r>
              <a:rPr sz="1150" b="1" kern="0" spc="-15" dirty="0">
                <a:solidFill>
                  <a:srgbClr val="8B1537"/>
                </a:solidFill>
                <a:latin typeface="Open Sans Semibold"/>
                <a:cs typeface="Open Sans Semibold"/>
              </a:rPr>
              <a:t> </a:t>
            </a:r>
            <a:r>
              <a:rPr sz="1150" b="1" kern="0" spc="-70" dirty="0">
                <a:solidFill>
                  <a:srgbClr val="8B1537"/>
                </a:solidFill>
                <a:latin typeface="Open Sans Semibold"/>
                <a:cs typeface="Open Sans Semibold"/>
              </a:rPr>
              <a:t>a</a:t>
            </a:r>
            <a:r>
              <a:rPr sz="1150" b="1" kern="0" spc="-15" dirty="0">
                <a:solidFill>
                  <a:srgbClr val="8B1537"/>
                </a:solidFill>
                <a:latin typeface="Open Sans Semibold"/>
                <a:cs typeface="Open Sans Semibold"/>
              </a:rPr>
              <a:t> </a:t>
            </a:r>
            <a:r>
              <a:rPr sz="1150" b="1" kern="0" spc="-55" dirty="0">
                <a:solidFill>
                  <a:srgbClr val="8B1537"/>
                </a:solidFill>
                <a:latin typeface="Open Sans Semibold"/>
                <a:cs typeface="Open Sans Semibold"/>
              </a:rPr>
              <a:t>smaller</a:t>
            </a:r>
            <a:r>
              <a:rPr sz="1150" b="1" kern="0" spc="-15" dirty="0">
                <a:solidFill>
                  <a:srgbClr val="8B1537"/>
                </a:solidFill>
                <a:latin typeface="Open Sans Semibold"/>
                <a:cs typeface="Open Sans Semibold"/>
              </a:rPr>
              <a:t> </a:t>
            </a:r>
            <a:r>
              <a:rPr sz="1150" b="1" kern="0" spc="-75" dirty="0">
                <a:solidFill>
                  <a:srgbClr val="8B1537"/>
                </a:solidFill>
                <a:latin typeface="Open Sans Semibold"/>
                <a:cs typeface="Open Sans Semibold"/>
              </a:rPr>
              <a:t>and</a:t>
            </a:r>
            <a:r>
              <a:rPr sz="1150" b="1" kern="0" spc="-15" dirty="0">
                <a:solidFill>
                  <a:srgbClr val="8B1537"/>
                </a:solidFill>
                <a:latin typeface="Open Sans Semibold"/>
                <a:cs typeface="Open Sans Semibold"/>
              </a:rPr>
              <a:t> </a:t>
            </a:r>
            <a:r>
              <a:rPr sz="1150" b="1" kern="0" spc="-55" dirty="0">
                <a:solidFill>
                  <a:srgbClr val="8B1537"/>
                </a:solidFill>
                <a:latin typeface="Open Sans Semibold"/>
                <a:cs typeface="Open Sans Semibold"/>
              </a:rPr>
              <a:t>smaller</a:t>
            </a:r>
            <a:r>
              <a:rPr sz="1150" b="1" kern="0" spc="-15" dirty="0">
                <a:solidFill>
                  <a:srgbClr val="8B1537"/>
                </a:solidFill>
                <a:latin typeface="Open Sans Semibold"/>
                <a:cs typeface="Open Sans Semibold"/>
              </a:rPr>
              <a:t> </a:t>
            </a:r>
            <a:r>
              <a:rPr sz="1150" b="1" kern="0" spc="-20" dirty="0">
                <a:solidFill>
                  <a:srgbClr val="8B1537"/>
                </a:solidFill>
                <a:latin typeface="Open Sans Semibold"/>
                <a:cs typeface="Open Sans Semibold"/>
              </a:rPr>
              <a:t>box!</a:t>
            </a:r>
            <a:endParaRPr sz="1150" kern="0">
              <a:solidFill>
                <a:sysClr val="windowText" lastClr="000000"/>
              </a:solidFill>
              <a:latin typeface="Open Sans Semibold"/>
              <a:cs typeface="Open Sans Semibold"/>
            </a:endParaRPr>
          </a:p>
        </p:txBody>
      </p:sp>
      <p:pic>
        <p:nvPicPr>
          <p:cNvPr id="33" name="object 10">
            <a:extLst>
              <a:ext uri="{FF2B5EF4-FFF2-40B4-BE49-F238E27FC236}">
                <a16:creationId xmlns:a16="http://schemas.microsoft.com/office/drawing/2014/main" id="{D84792A5-2432-E9A1-93CF-EBC9303CB2B4}"/>
              </a:ext>
            </a:extLst>
          </p:cNvPr>
          <p:cNvPicPr/>
          <p:nvPr/>
        </p:nvPicPr>
        <p:blipFill>
          <a:blip r:embed="rId3" cstate="print"/>
          <a:stretch>
            <a:fillRect/>
          </a:stretch>
        </p:blipFill>
        <p:spPr>
          <a:xfrm>
            <a:off x="10572750" y="286545"/>
            <a:ext cx="1333499" cy="1333499"/>
          </a:xfrm>
          <a:prstGeom prst="rect">
            <a:avLst/>
          </a:prstGeom>
        </p:spPr>
      </p:pic>
      <p:pic>
        <p:nvPicPr>
          <p:cNvPr id="1026" name="Picture 2" descr="Create a professional anxiety cycle diagram with 5 perfectly circular circles arranged around a center circle. The center circle should be light gray and contain &quot;THE ANXIETY CYCLE&quot; in dark gray text. Around it, arrange 5 circles with clear directional arrows connecting them in sequence: 1) Top circle (burgundy/maroon border) with &quot;Anxiety Discomfort&quot; in burgundy text, 2) Top-left circle (burgundy/maroon border) with &quot;Anxiety GROWS&quot; in burgundy text, 3) Right circle (green border) with &quot;Avoidance Behaviors&quot; in green text, 4) Bottom-right circle (yellow/gold border) with &quot;Reassurance Seeking&quot; in yellow text, 5) Bottom-left circle (green border) with &quot;Compulsions &amp; Rituals&quot; in green text. Add prominent black arrows pointing from: Anxiety Discomfort → Anxiety GROWS → Avoidance Behaviors → Reassurance Seeking → Compulsions &amp; Rituals → back to Anxiety Discomfort (completing the cycle). Include the FORGE logo in the top right corner with &quot;FORGING EMOTIONAL RESILIENCE AND RELATIONAL CLARITY&quot; tagline. Use a clean, professional healthcare/psychology style with a light beige background.">
            <a:extLst>
              <a:ext uri="{FF2B5EF4-FFF2-40B4-BE49-F238E27FC236}">
                <a16:creationId xmlns:a16="http://schemas.microsoft.com/office/drawing/2014/main" id="{8F1C0B7E-FA04-FB4F-8921-3A72956452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73437" y="1486424"/>
            <a:ext cx="4166924" cy="416692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4500" y="327323"/>
            <a:ext cx="6344284" cy="528991"/>
          </a:xfrm>
          <a:prstGeom prst="rect">
            <a:avLst/>
          </a:prstGeom>
        </p:spPr>
        <p:txBody>
          <a:bodyPr vert="horz" wrap="square" lIns="0" tIns="13335" rIns="0" bIns="0" rtlCol="0">
            <a:spAutoFit/>
          </a:bodyPr>
          <a:lstStyle/>
          <a:p>
            <a:pPr marL="12700">
              <a:spcBef>
                <a:spcPts val="105"/>
              </a:spcBef>
            </a:pPr>
            <a:r>
              <a:rPr lang="en-US" spc="-365" dirty="0"/>
              <a:t>Palm</a:t>
            </a:r>
            <a:r>
              <a:rPr lang="en-US" spc="-110" dirty="0"/>
              <a:t> </a:t>
            </a:r>
            <a:r>
              <a:rPr lang="en-US" spc="-330" dirty="0"/>
              <a:t>Tree</a:t>
            </a:r>
            <a:r>
              <a:rPr lang="en-US" spc="-110" dirty="0"/>
              <a:t> </a:t>
            </a:r>
            <a:r>
              <a:rPr lang="en-US" sz="3350" spc="-385" dirty="0">
                <a:solidFill>
                  <a:schemeClr val="tx2"/>
                </a:solidFill>
                <a:latin typeface="Tahoma"/>
                <a:cs typeface="Tahoma"/>
              </a:rPr>
              <a:t>Coping</a:t>
            </a:r>
            <a:endParaRPr sz="3350" dirty="0">
              <a:solidFill>
                <a:schemeClr val="tx2"/>
              </a:solidFill>
              <a:latin typeface="Tahoma"/>
              <a:cs typeface="Tahoma"/>
            </a:endParaRPr>
          </a:p>
        </p:txBody>
      </p:sp>
      <p:sp>
        <p:nvSpPr>
          <p:cNvPr id="3" name="object 3"/>
          <p:cNvSpPr txBox="1"/>
          <p:nvPr/>
        </p:nvSpPr>
        <p:spPr>
          <a:xfrm>
            <a:off x="444501" y="940116"/>
            <a:ext cx="4378325" cy="619125"/>
          </a:xfrm>
          <a:prstGeom prst="rect">
            <a:avLst/>
          </a:prstGeom>
        </p:spPr>
        <p:txBody>
          <a:bodyPr vert="horz" wrap="square" lIns="0" tIns="15875" rIns="0" bIns="0" rtlCol="0">
            <a:spAutoFit/>
          </a:bodyPr>
          <a:lstStyle/>
          <a:p>
            <a:pPr marL="12700">
              <a:spcBef>
                <a:spcPts val="125"/>
              </a:spcBef>
            </a:pPr>
            <a:r>
              <a:rPr lang="en-US" sz="1850" kern="0" spc="-229" dirty="0">
                <a:solidFill>
                  <a:srgbClr val="374050"/>
                </a:solidFill>
                <a:latin typeface="Verdana"/>
                <a:cs typeface="Verdana"/>
              </a:rPr>
              <a:t>Bend as the wind blows</a:t>
            </a:r>
            <a:endParaRPr sz="1850" kern="0" dirty="0">
              <a:solidFill>
                <a:sysClr val="windowText" lastClr="000000"/>
              </a:solidFill>
              <a:latin typeface="Verdana"/>
              <a:cs typeface="Verdana"/>
            </a:endParaRPr>
          </a:p>
          <a:p>
            <a:pPr marL="12700">
              <a:spcBef>
                <a:spcPts val="980"/>
              </a:spcBef>
            </a:pPr>
            <a:r>
              <a:rPr sz="1200" i="1" kern="0" spc="-110" dirty="0">
                <a:solidFill>
                  <a:srgbClr val="666666"/>
                </a:solidFill>
                <a:latin typeface="Lucida Sans"/>
                <a:cs typeface="Lucida Sans"/>
              </a:rPr>
              <a:t>Based</a:t>
            </a:r>
            <a:r>
              <a:rPr sz="1200" i="1" kern="0" spc="-95" dirty="0">
                <a:solidFill>
                  <a:srgbClr val="666666"/>
                </a:solidFill>
                <a:latin typeface="Lucida Sans"/>
                <a:cs typeface="Lucida Sans"/>
              </a:rPr>
              <a:t> </a:t>
            </a:r>
            <a:r>
              <a:rPr sz="1200" i="1" kern="0" spc="-105" dirty="0">
                <a:solidFill>
                  <a:srgbClr val="666666"/>
                </a:solidFill>
                <a:latin typeface="Lucida Sans"/>
                <a:cs typeface="Lucida Sans"/>
              </a:rPr>
              <a:t>on</a:t>
            </a:r>
            <a:r>
              <a:rPr sz="1200" i="1" kern="0" spc="-95" dirty="0">
                <a:solidFill>
                  <a:srgbClr val="666666"/>
                </a:solidFill>
                <a:latin typeface="Lucida Sans"/>
                <a:cs typeface="Lucida Sans"/>
              </a:rPr>
              <a:t> </a:t>
            </a:r>
            <a:r>
              <a:rPr sz="1200" i="1" kern="0" spc="-150" dirty="0">
                <a:solidFill>
                  <a:srgbClr val="666666"/>
                </a:solidFill>
                <a:latin typeface="Lucida Sans"/>
                <a:cs typeface="Lucida Sans"/>
              </a:rPr>
              <a:t>work</a:t>
            </a:r>
            <a:r>
              <a:rPr sz="1200" i="1" kern="0" spc="-90" dirty="0">
                <a:solidFill>
                  <a:srgbClr val="666666"/>
                </a:solidFill>
                <a:latin typeface="Lucida Sans"/>
                <a:cs typeface="Lucida Sans"/>
              </a:rPr>
              <a:t> </a:t>
            </a:r>
            <a:r>
              <a:rPr sz="1200" i="1" kern="0" spc="-140" dirty="0">
                <a:solidFill>
                  <a:srgbClr val="666666"/>
                </a:solidFill>
                <a:latin typeface="Lucida Sans"/>
                <a:cs typeface="Lucida Sans"/>
              </a:rPr>
              <a:t>by</a:t>
            </a:r>
            <a:r>
              <a:rPr sz="1200" i="1" kern="0" spc="-95" dirty="0">
                <a:solidFill>
                  <a:srgbClr val="666666"/>
                </a:solidFill>
                <a:latin typeface="Lucida Sans"/>
                <a:cs typeface="Lucida Sans"/>
              </a:rPr>
              <a:t> </a:t>
            </a:r>
            <a:r>
              <a:rPr sz="1200" i="1" kern="0" spc="-155" dirty="0">
                <a:solidFill>
                  <a:srgbClr val="666666"/>
                </a:solidFill>
                <a:latin typeface="Lucida Sans"/>
                <a:cs typeface="Lucida Sans"/>
              </a:rPr>
              <a:t>Dr.</a:t>
            </a:r>
            <a:r>
              <a:rPr sz="1200" i="1" kern="0" spc="-85" dirty="0">
                <a:solidFill>
                  <a:srgbClr val="666666"/>
                </a:solidFill>
                <a:latin typeface="Lucida Sans"/>
                <a:cs typeface="Lucida Sans"/>
              </a:rPr>
              <a:t> </a:t>
            </a:r>
            <a:r>
              <a:rPr sz="1200" i="1" kern="0" spc="-145" dirty="0">
                <a:solidFill>
                  <a:srgbClr val="666666"/>
                </a:solidFill>
                <a:latin typeface="Lucida Sans"/>
                <a:cs typeface="Lucida Sans"/>
              </a:rPr>
              <a:t>Andrea</a:t>
            </a:r>
            <a:r>
              <a:rPr sz="1200" i="1" kern="0" spc="-95" dirty="0">
                <a:solidFill>
                  <a:srgbClr val="666666"/>
                </a:solidFill>
                <a:latin typeface="Lucida Sans"/>
                <a:cs typeface="Lucida Sans"/>
              </a:rPr>
              <a:t> </a:t>
            </a:r>
            <a:r>
              <a:rPr sz="1200" i="1" kern="0" spc="-114" dirty="0">
                <a:solidFill>
                  <a:srgbClr val="666666"/>
                </a:solidFill>
                <a:latin typeface="Lucida Sans"/>
                <a:cs typeface="Lucida Sans"/>
              </a:rPr>
              <a:t>M.</a:t>
            </a:r>
            <a:r>
              <a:rPr sz="1200" i="1" kern="0" spc="-85" dirty="0">
                <a:solidFill>
                  <a:srgbClr val="666666"/>
                </a:solidFill>
                <a:latin typeface="Lucida Sans"/>
                <a:cs typeface="Lucida Sans"/>
              </a:rPr>
              <a:t> </a:t>
            </a:r>
            <a:r>
              <a:rPr sz="1200" i="1" kern="0" spc="-135" dirty="0">
                <a:solidFill>
                  <a:srgbClr val="666666"/>
                </a:solidFill>
                <a:latin typeface="Lucida Sans"/>
                <a:cs typeface="Lucida Sans"/>
              </a:rPr>
              <a:t>Kulberg</a:t>
            </a:r>
            <a:r>
              <a:rPr sz="1200" i="1" kern="0" spc="-95" dirty="0">
                <a:solidFill>
                  <a:srgbClr val="666666"/>
                </a:solidFill>
                <a:latin typeface="Lucida Sans"/>
                <a:cs typeface="Lucida Sans"/>
              </a:rPr>
              <a:t> </a:t>
            </a:r>
            <a:r>
              <a:rPr sz="1200" i="1" kern="0" spc="-125" dirty="0">
                <a:solidFill>
                  <a:srgbClr val="666666"/>
                </a:solidFill>
                <a:latin typeface="Lucida Sans"/>
                <a:cs typeface="Lucida Sans"/>
              </a:rPr>
              <a:t>PhD</a:t>
            </a:r>
            <a:r>
              <a:rPr sz="1200" i="1" kern="0" spc="-90" dirty="0">
                <a:solidFill>
                  <a:srgbClr val="666666"/>
                </a:solidFill>
                <a:latin typeface="Lucida Sans"/>
                <a:cs typeface="Lucida Sans"/>
              </a:rPr>
              <a:t> </a:t>
            </a:r>
            <a:r>
              <a:rPr sz="1200" i="1" kern="0" spc="-45" dirty="0">
                <a:solidFill>
                  <a:srgbClr val="666666"/>
                </a:solidFill>
                <a:latin typeface="Lucida Sans"/>
                <a:cs typeface="Lucida Sans"/>
              </a:rPr>
              <a:t>-</a:t>
            </a:r>
            <a:r>
              <a:rPr sz="1200" i="1" kern="0" spc="-90" dirty="0">
                <a:solidFill>
                  <a:srgbClr val="666666"/>
                </a:solidFill>
                <a:latin typeface="Lucida Sans"/>
                <a:cs typeface="Lucida Sans"/>
              </a:rPr>
              <a:t> </a:t>
            </a:r>
            <a:r>
              <a:rPr sz="1200" i="1" kern="0" spc="-105" dirty="0">
                <a:solidFill>
                  <a:srgbClr val="666666"/>
                </a:solidFill>
                <a:latin typeface="Lucida Sans"/>
                <a:cs typeface="Lucida Sans"/>
                <a:hlinkClick r:id="rId2"/>
              </a:rPr>
              <a:t>www.anxietyexperts.com</a:t>
            </a:r>
            <a:endParaRPr sz="1200" kern="0" dirty="0">
              <a:solidFill>
                <a:sysClr val="windowText" lastClr="000000"/>
              </a:solidFill>
              <a:latin typeface="Lucida Sans"/>
              <a:cs typeface="Lucida Sans"/>
            </a:endParaRPr>
          </a:p>
        </p:txBody>
      </p:sp>
      <p:grpSp>
        <p:nvGrpSpPr>
          <p:cNvPr id="4" name="object 4"/>
          <p:cNvGrpSpPr/>
          <p:nvPr/>
        </p:nvGrpSpPr>
        <p:grpSpPr>
          <a:xfrm>
            <a:off x="457199" y="1677193"/>
            <a:ext cx="5524500" cy="2057400"/>
            <a:chOff x="457199" y="1676399"/>
            <a:chExt cx="5524500" cy="2057400"/>
          </a:xfrm>
        </p:grpSpPr>
        <p:sp>
          <p:nvSpPr>
            <p:cNvPr id="5" name="object 5"/>
            <p:cNvSpPr/>
            <p:nvPr/>
          </p:nvSpPr>
          <p:spPr>
            <a:xfrm>
              <a:off x="466724" y="1685924"/>
              <a:ext cx="5505450" cy="2038350"/>
            </a:xfrm>
            <a:custGeom>
              <a:avLst/>
              <a:gdLst/>
              <a:ahLst/>
              <a:cxnLst/>
              <a:rect l="l" t="t" r="r" b="b"/>
              <a:pathLst>
                <a:path w="5505450" h="2038350">
                  <a:moveTo>
                    <a:pt x="5443152" y="2038349"/>
                  </a:moveTo>
                  <a:lnTo>
                    <a:pt x="62297" y="2038349"/>
                  </a:lnTo>
                  <a:lnTo>
                    <a:pt x="57961" y="2037922"/>
                  </a:lnTo>
                  <a:lnTo>
                    <a:pt x="22624" y="2021916"/>
                  </a:lnTo>
                  <a:lnTo>
                    <a:pt x="2135" y="1988975"/>
                  </a:lnTo>
                  <a:lnTo>
                    <a:pt x="0" y="1976052"/>
                  </a:lnTo>
                  <a:lnTo>
                    <a:pt x="0" y="1971674"/>
                  </a:lnTo>
                  <a:lnTo>
                    <a:pt x="0" y="62297"/>
                  </a:lnTo>
                  <a:lnTo>
                    <a:pt x="13669" y="25992"/>
                  </a:lnTo>
                  <a:lnTo>
                    <a:pt x="45204" y="3399"/>
                  </a:lnTo>
                  <a:lnTo>
                    <a:pt x="62297" y="0"/>
                  </a:lnTo>
                  <a:lnTo>
                    <a:pt x="5443152" y="0"/>
                  </a:lnTo>
                  <a:lnTo>
                    <a:pt x="5479457" y="13668"/>
                  </a:lnTo>
                  <a:lnTo>
                    <a:pt x="5502049" y="45204"/>
                  </a:lnTo>
                  <a:lnTo>
                    <a:pt x="5505449" y="62297"/>
                  </a:lnTo>
                  <a:lnTo>
                    <a:pt x="5505449" y="1976052"/>
                  </a:lnTo>
                  <a:lnTo>
                    <a:pt x="5491780" y="2012357"/>
                  </a:lnTo>
                  <a:lnTo>
                    <a:pt x="5460244" y="2034949"/>
                  </a:lnTo>
                  <a:lnTo>
                    <a:pt x="5447487" y="2037922"/>
                  </a:lnTo>
                  <a:lnTo>
                    <a:pt x="5443152" y="2038349"/>
                  </a:lnTo>
                  <a:close/>
                </a:path>
              </a:pathLst>
            </a:custGeom>
            <a:ln>
              <a:solidFill>
                <a:schemeClr val="tx2"/>
              </a:solidFill>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dirty="0">
                <a:solidFill>
                  <a:sysClr val="windowText" lastClr="000000"/>
                </a:solidFill>
              </a:endParaRPr>
            </a:p>
          </p:txBody>
        </p:sp>
        <p:sp>
          <p:nvSpPr>
            <p:cNvPr id="6" name="object 6"/>
            <p:cNvSpPr/>
            <p:nvPr/>
          </p:nvSpPr>
          <p:spPr>
            <a:xfrm>
              <a:off x="466724" y="1685924"/>
              <a:ext cx="5505450" cy="2038350"/>
            </a:xfrm>
            <a:custGeom>
              <a:avLst/>
              <a:gdLst/>
              <a:ahLst/>
              <a:cxnLst/>
              <a:rect l="l" t="t" r="r" b="b"/>
              <a:pathLst>
                <a:path w="5505450" h="2038350">
                  <a:moveTo>
                    <a:pt x="0" y="1971674"/>
                  </a:moveTo>
                  <a:lnTo>
                    <a:pt x="0" y="66674"/>
                  </a:lnTo>
                  <a:lnTo>
                    <a:pt x="0" y="62297"/>
                  </a:lnTo>
                  <a:lnTo>
                    <a:pt x="427" y="57961"/>
                  </a:lnTo>
                  <a:lnTo>
                    <a:pt x="1281" y="53667"/>
                  </a:lnTo>
                  <a:lnTo>
                    <a:pt x="2135" y="49373"/>
                  </a:lnTo>
                  <a:lnTo>
                    <a:pt x="3399" y="45204"/>
                  </a:lnTo>
                  <a:lnTo>
                    <a:pt x="5075" y="41159"/>
                  </a:lnTo>
                  <a:lnTo>
                    <a:pt x="6750" y="37114"/>
                  </a:lnTo>
                  <a:lnTo>
                    <a:pt x="8804" y="33272"/>
                  </a:lnTo>
                  <a:lnTo>
                    <a:pt x="11236" y="29632"/>
                  </a:lnTo>
                  <a:lnTo>
                    <a:pt x="13669" y="25992"/>
                  </a:lnTo>
                  <a:lnTo>
                    <a:pt x="16432" y="22624"/>
                  </a:lnTo>
                  <a:lnTo>
                    <a:pt x="19528" y="19528"/>
                  </a:lnTo>
                  <a:lnTo>
                    <a:pt x="22624" y="16433"/>
                  </a:lnTo>
                  <a:lnTo>
                    <a:pt x="41159" y="5075"/>
                  </a:lnTo>
                  <a:lnTo>
                    <a:pt x="45204" y="3399"/>
                  </a:lnTo>
                  <a:lnTo>
                    <a:pt x="49373" y="2135"/>
                  </a:lnTo>
                  <a:lnTo>
                    <a:pt x="53667" y="1281"/>
                  </a:lnTo>
                  <a:lnTo>
                    <a:pt x="57961" y="427"/>
                  </a:lnTo>
                  <a:lnTo>
                    <a:pt x="62297" y="0"/>
                  </a:lnTo>
                  <a:lnTo>
                    <a:pt x="66675" y="0"/>
                  </a:lnTo>
                  <a:lnTo>
                    <a:pt x="5438774" y="0"/>
                  </a:lnTo>
                  <a:lnTo>
                    <a:pt x="5443152" y="0"/>
                  </a:lnTo>
                  <a:lnTo>
                    <a:pt x="5447487" y="427"/>
                  </a:lnTo>
                  <a:lnTo>
                    <a:pt x="5451781" y="1281"/>
                  </a:lnTo>
                  <a:lnTo>
                    <a:pt x="5456075" y="2135"/>
                  </a:lnTo>
                  <a:lnTo>
                    <a:pt x="5460244" y="3399"/>
                  </a:lnTo>
                  <a:lnTo>
                    <a:pt x="5464289" y="5075"/>
                  </a:lnTo>
                  <a:lnTo>
                    <a:pt x="5468333" y="6750"/>
                  </a:lnTo>
                  <a:lnTo>
                    <a:pt x="5472176" y="8804"/>
                  </a:lnTo>
                  <a:lnTo>
                    <a:pt x="5475816" y="11236"/>
                  </a:lnTo>
                  <a:lnTo>
                    <a:pt x="5479457" y="13668"/>
                  </a:lnTo>
                  <a:lnTo>
                    <a:pt x="5482824" y="16433"/>
                  </a:lnTo>
                  <a:lnTo>
                    <a:pt x="5485920" y="19528"/>
                  </a:lnTo>
                  <a:lnTo>
                    <a:pt x="5489016" y="22624"/>
                  </a:lnTo>
                  <a:lnTo>
                    <a:pt x="5491780" y="25992"/>
                  </a:lnTo>
                  <a:lnTo>
                    <a:pt x="5494211" y="29632"/>
                  </a:lnTo>
                  <a:lnTo>
                    <a:pt x="5496644" y="33272"/>
                  </a:lnTo>
                  <a:lnTo>
                    <a:pt x="5498698" y="37114"/>
                  </a:lnTo>
                  <a:lnTo>
                    <a:pt x="5500373" y="41159"/>
                  </a:lnTo>
                  <a:lnTo>
                    <a:pt x="5502049" y="45204"/>
                  </a:lnTo>
                  <a:lnTo>
                    <a:pt x="5503314" y="49373"/>
                  </a:lnTo>
                  <a:lnTo>
                    <a:pt x="5504168" y="53667"/>
                  </a:lnTo>
                  <a:lnTo>
                    <a:pt x="5505022" y="57961"/>
                  </a:lnTo>
                  <a:lnTo>
                    <a:pt x="5505449" y="62297"/>
                  </a:lnTo>
                  <a:lnTo>
                    <a:pt x="5505449" y="66674"/>
                  </a:lnTo>
                  <a:lnTo>
                    <a:pt x="5505449" y="1971674"/>
                  </a:lnTo>
                  <a:lnTo>
                    <a:pt x="5505449" y="1976052"/>
                  </a:lnTo>
                  <a:lnTo>
                    <a:pt x="5505022" y="1980388"/>
                  </a:lnTo>
                  <a:lnTo>
                    <a:pt x="5504168" y="1984682"/>
                  </a:lnTo>
                  <a:lnTo>
                    <a:pt x="5503314" y="1988975"/>
                  </a:lnTo>
                  <a:lnTo>
                    <a:pt x="5502049" y="1993145"/>
                  </a:lnTo>
                  <a:lnTo>
                    <a:pt x="5500373" y="1997189"/>
                  </a:lnTo>
                  <a:lnTo>
                    <a:pt x="5498698" y="2001234"/>
                  </a:lnTo>
                  <a:lnTo>
                    <a:pt x="5496644" y="2005076"/>
                  </a:lnTo>
                  <a:lnTo>
                    <a:pt x="5494211" y="2008717"/>
                  </a:lnTo>
                  <a:lnTo>
                    <a:pt x="5491780" y="2012357"/>
                  </a:lnTo>
                  <a:lnTo>
                    <a:pt x="5475816" y="2027113"/>
                  </a:lnTo>
                  <a:lnTo>
                    <a:pt x="5472176" y="2029545"/>
                  </a:lnTo>
                  <a:lnTo>
                    <a:pt x="5468333" y="2031598"/>
                  </a:lnTo>
                  <a:lnTo>
                    <a:pt x="5464289" y="2033273"/>
                  </a:lnTo>
                  <a:lnTo>
                    <a:pt x="5460244" y="2034949"/>
                  </a:lnTo>
                  <a:lnTo>
                    <a:pt x="5456075" y="2036214"/>
                  </a:lnTo>
                  <a:lnTo>
                    <a:pt x="5451781" y="2037068"/>
                  </a:lnTo>
                  <a:lnTo>
                    <a:pt x="5447487" y="2037922"/>
                  </a:lnTo>
                  <a:lnTo>
                    <a:pt x="5443152" y="2038349"/>
                  </a:lnTo>
                  <a:lnTo>
                    <a:pt x="5438774" y="2038349"/>
                  </a:lnTo>
                  <a:lnTo>
                    <a:pt x="66675" y="2038349"/>
                  </a:lnTo>
                  <a:lnTo>
                    <a:pt x="62297" y="2038349"/>
                  </a:lnTo>
                  <a:lnTo>
                    <a:pt x="57961" y="2037922"/>
                  </a:lnTo>
                  <a:lnTo>
                    <a:pt x="53667" y="2037068"/>
                  </a:lnTo>
                  <a:lnTo>
                    <a:pt x="49373" y="2036214"/>
                  </a:lnTo>
                  <a:lnTo>
                    <a:pt x="45204" y="2034949"/>
                  </a:lnTo>
                  <a:lnTo>
                    <a:pt x="41159" y="2033273"/>
                  </a:lnTo>
                  <a:lnTo>
                    <a:pt x="37114" y="2031598"/>
                  </a:lnTo>
                  <a:lnTo>
                    <a:pt x="8804" y="2005077"/>
                  </a:lnTo>
                  <a:lnTo>
                    <a:pt x="5075" y="1997189"/>
                  </a:lnTo>
                  <a:lnTo>
                    <a:pt x="3399" y="1993145"/>
                  </a:lnTo>
                  <a:lnTo>
                    <a:pt x="2135" y="1988975"/>
                  </a:lnTo>
                  <a:lnTo>
                    <a:pt x="1281" y="1984682"/>
                  </a:lnTo>
                  <a:lnTo>
                    <a:pt x="427" y="1980388"/>
                  </a:lnTo>
                  <a:lnTo>
                    <a:pt x="0" y="1976052"/>
                  </a:lnTo>
                  <a:lnTo>
                    <a:pt x="0" y="1971674"/>
                  </a:lnTo>
                  <a:close/>
                </a:path>
              </a:pathLst>
            </a:custGeom>
            <a:ln/>
          </p:spPr>
          <p:style>
            <a:lnRef idx="2">
              <a:schemeClr val="accent1"/>
            </a:lnRef>
            <a:fillRef idx="1">
              <a:schemeClr val="lt1"/>
            </a:fillRef>
            <a:effectRef idx="0">
              <a:schemeClr val="accent1"/>
            </a:effectRef>
            <a:fontRef idx="minor">
              <a:schemeClr val="dk1"/>
            </a:fontRef>
          </p:style>
          <p:txBody>
            <a:bodyPr wrap="square" lIns="0" tIns="0" rIns="0" bIns="0" rtlCol="0"/>
            <a:lstStyle/>
            <a:p>
              <a:endParaRPr kern="0" dirty="0">
                <a:solidFill>
                  <a:sysClr val="windowText" lastClr="000000"/>
                </a:solidFill>
              </a:endParaRPr>
            </a:p>
          </p:txBody>
        </p:sp>
      </p:grpSp>
      <p:grpSp>
        <p:nvGrpSpPr>
          <p:cNvPr id="7" name="object 7"/>
          <p:cNvGrpSpPr/>
          <p:nvPr/>
        </p:nvGrpSpPr>
        <p:grpSpPr>
          <a:xfrm>
            <a:off x="466724" y="4371182"/>
            <a:ext cx="5524500" cy="1562100"/>
            <a:chOff x="457199" y="3886199"/>
            <a:chExt cx="5524500" cy="1562100"/>
          </a:xfrm>
        </p:grpSpPr>
        <p:sp>
          <p:nvSpPr>
            <p:cNvPr id="8" name="object 8"/>
            <p:cNvSpPr/>
            <p:nvPr/>
          </p:nvSpPr>
          <p:spPr>
            <a:xfrm>
              <a:off x="476249" y="3886199"/>
              <a:ext cx="5505450" cy="1562100"/>
            </a:xfrm>
            <a:custGeom>
              <a:avLst/>
              <a:gdLst/>
              <a:ahLst/>
              <a:cxnLst/>
              <a:rect l="l" t="t" r="r" b="b"/>
              <a:pathLst>
                <a:path w="5505450" h="1562100">
                  <a:moveTo>
                    <a:pt x="5434252" y="1562099"/>
                  </a:moveTo>
                  <a:lnTo>
                    <a:pt x="0" y="1562099"/>
                  </a:lnTo>
                  <a:lnTo>
                    <a:pt x="0" y="0"/>
                  </a:lnTo>
                  <a:lnTo>
                    <a:pt x="5434252" y="0"/>
                  </a:lnTo>
                  <a:lnTo>
                    <a:pt x="5439207" y="488"/>
                  </a:lnTo>
                  <a:lnTo>
                    <a:pt x="5475743" y="15621"/>
                  </a:lnTo>
                  <a:lnTo>
                    <a:pt x="5501562" y="51661"/>
                  </a:lnTo>
                  <a:lnTo>
                    <a:pt x="5505448" y="71196"/>
                  </a:lnTo>
                  <a:lnTo>
                    <a:pt x="5505448" y="1490903"/>
                  </a:lnTo>
                  <a:lnTo>
                    <a:pt x="5489826" y="1532394"/>
                  </a:lnTo>
                  <a:lnTo>
                    <a:pt x="5453787" y="1558213"/>
                  </a:lnTo>
                  <a:lnTo>
                    <a:pt x="5434252" y="1562099"/>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9" name="object 9"/>
            <p:cNvSpPr/>
            <p:nvPr/>
          </p:nvSpPr>
          <p:spPr>
            <a:xfrm>
              <a:off x="457199" y="3886199"/>
              <a:ext cx="38100" cy="1562100"/>
            </a:xfrm>
            <a:custGeom>
              <a:avLst/>
              <a:gdLst/>
              <a:ahLst/>
              <a:cxnLst/>
              <a:rect l="l" t="t" r="r" b="b"/>
              <a:pathLst>
                <a:path w="38100" h="1562100">
                  <a:moveTo>
                    <a:pt x="38099" y="1562099"/>
                  </a:moveTo>
                  <a:lnTo>
                    <a:pt x="0" y="1562099"/>
                  </a:lnTo>
                  <a:lnTo>
                    <a:pt x="0" y="0"/>
                  </a:lnTo>
                  <a:lnTo>
                    <a:pt x="38099" y="0"/>
                  </a:lnTo>
                  <a:lnTo>
                    <a:pt x="38099" y="1562099"/>
                  </a:lnTo>
                  <a:close/>
                </a:path>
              </a:pathLst>
            </a:custGeom>
            <a:solidFill>
              <a:srgbClr val="8B1537"/>
            </a:solidFill>
          </p:spPr>
          <p:txBody>
            <a:bodyPr wrap="square" lIns="0" tIns="0" rIns="0" bIns="0" rtlCol="0"/>
            <a:lstStyle/>
            <a:p>
              <a:endParaRPr kern="0">
                <a:solidFill>
                  <a:sysClr val="windowText" lastClr="000000"/>
                </a:solidFill>
              </a:endParaRPr>
            </a:p>
          </p:txBody>
        </p:sp>
        <p:sp>
          <p:nvSpPr>
            <p:cNvPr id="10" name="object 10"/>
            <p:cNvSpPr/>
            <p:nvPr/>
          </p:nvSpPr>
          <p:spPr>
            <a:xfrm>
              <a:off x="647687" y="4610099"/>
              <a:ext cx="19050" cy="685800"/>
            </a:xfrm>
            <a:custGeom>
              <a:avLst/>
              <a:gdLst/>
              <a:ahLst/>
              <a:cxnLst/>
              <a:rect l="l" t="t" r="r" b="b"/>
              <a:pathLst>
                <a:path w="19050" h="685800">
                  <a:moveTo>
                    <a:pt x="19050" y="0"/>
                  </a:moveTo>
                  <a:lnTo>
                    <a:pt x="0" y="0"/>
                  </a:lnTo>
                  <a:lnTo>
                    <a:pt x="0" y="228600"/>
                  </a:lnTo>
                  <a:lnTo>
                    <a:pt x="0" y="457200"/>
                  </a:lnTo>
                  <a:lnTo>
                    <a:pt x="0" y="685800"/>
                  </a:lnTo>
                  <a:lnTo>
                    <a:pt x="19050" y="685800"/>
                  </a:lnTo>
                  <a:lnTo>
                    <a:pt x="19050" y="457200"/>
                  </a:lnTo>
                  <a:lnTo>
                    <a:pt x="19050" y="228600"/>
                  </a:lnTo>
                  <a:lnTo>
                    <a:pt x="19050" y="0"/>
                  </a:lnTo>
                  <a:close/>
                </a:path>
              </a:pathLst>
            </a:custGeom>
            <a:solidFill>
              <a:srgbClr val="E4E7EB"/>
            </a:solidFill>
          </p:spPr>
          <p:txBody>
            <a:bodyPr wrap="square" lIns="0" tIns="0" rIns="0" bIns="0" rtlCol="0"/>
            <a:lstStyle/>
            <a:p>
              <a:endParaRPr kern="0">
                <a:solidFill>
                  <a:sysClr val="windowText" lastClr="000000"/>
                </a:solidFill>
              </a:endParaRPr>
            </a:p>
          </p:txBody>
        </p:sp>
      </p:grpSp>
      <p:sp>
        <p:nvSpPr>
          <p:cNvPr id="11" name="object 11"/>
          <p:cNvSpPr txBox="1"/>
          <p:nvPr/>
        </p:nvSpPr>
        <p:spPr>
          <a:xfrm>
            <a:off x="615949" y="1680821"/>
            <a:ext cx="4224020" cy="730250"/>
          </a:xfrm>
          <a:prstGeom prst="rect">
            <a:avLst/>
          </a:prstGeom>
        </p:spPr>
        <p:txBody>
          <a:bodyPr vert="horz" wrap="square" lIns="0" tIns="139065" rIns="0" bIns="0" rtlCol="0">
            <a:spAutoFit/>
          </a:bodyPr>
          <a:lstStyle/>
          <a:p>
            <a:pPr marL="12700">
              <a:spcBef>
                <a:spcPts val="1095"/>
              </a:spcBef>
            </a:pPr>
            <a:r>
              <a:rPr lang="en-US" b="1" kern="0" spc="-160" dirty="0">
                <a:solidFill>
                  <a:schemeClr val="tx2"/>
                </a:solidFill>
                <a:latin typeface="Gill Sans MT"/>
                <a:cs typeface="Gill Sans MT"/>
              </a:rPr>
              <a:t>The</a:t>
            </a:r>
            <a:r>
              <a:rPr lang="en-US" b="1" kern="0" spc="-120" dirty="0">
                <a:solidFill>
                  <a:schemeClr val="tx2"/>
                </a:solidFill>
                <a:latin typeface="Gill Sans MT"/>
                <a:cs typeface="Gill Sans MT"/>
              </a:rPr>
              <a:t> </a:t>
            </a:r>
            <a:r>
              <a:rPr lang="en-US" b="1" kern="0" spc="-155" dirty="0">
                <a:solidFill>
                  <a:schemeClr val="tx2"/>
                </a:solidFill>
                <a:latin typeface="Gill Sans MT"/>
                <a:cs typeface="Gill Sans MT"/>
              </a:rPr>
              <a:t>Palm</a:t>
            </a:r>
            <a:r>
              <a:rPr lang="en-US" b="1" kern="0" spc="-120" dirty="0">
                <a:solidFill>
                  <a:schemeClr val="tx2"/>
                </a:solidFill>
                <a:latin typeface="Gill Sans MT"/>
                <a:cs typeface="Gill Sans MT"/>
              </a:rPr>
              <a:t> </a:t>
            </a:r>
            <a:r>
              <a:rPr lang="en-US" b="1" kern="0" spc="-190" dirty="0">
                <a:solidFill>
                  <a:schemeClr val="tx2"/>
                </a:solidFill>
                <a:latin typeface="Gill Sans MT"/>
                <a:cs typeface="Gill Sans MT"/>
              </a:rPr>
              <a:t>Tree</a:t>
            </a:r>
            <a:r>
              <a:rPr lang="en-US" b="1" kern="0" spc="-114" dirty="0">
                <a:solidFill>
                  <a:schemeClr val="tx2"/>
                </a:solidFill>
                <a:latin typeface="Gill Sans MT"/>
                <a:cs typeface="Gill Sans MT"/>
              </a:rPr>
              <a:t> </a:t>
            </a:r>
            <a:r>
              <a:rPr lang="en-US" b="1" kern="0" spc="-10" dirty="0">
                <a:solidFill>
                  <a:schemeClr val="tx2"/>
                </a:solidFill>
                <a:latin typeface="Gill Sans MT"/>
                <a:cs typeface="Gill Sans MT"/>
              </a:rPr>
              <a:t>Metaphor</a:t>
            </a:r>
            <a:endParaRPr kern="0" dirty="0">
              <a:solidFill>
                <a:schemeClr val="tx2"/>
              </a:solidFill>
              <a:latin typeface="Gill Sans MT"/>
              <a:cs typeface="Gill Sans MT"/>
            </a:endParaRPr>
          </a:p>
          <a:p>
            <a:pPr marL="12700">
              <a:spcBef>
                <a:spcPts val="765"/>
              </a:spcBef>
            </a:pPr>
            <a:r>
              <a:rPr sz="1350" kern="0" spc="-105" dirty="0">
                <a:solidFill>
                  <a:srgbClr val="374050"/>
                </a:solidFill>
                <a:latin typeface="Open Sans"/>
                <a:cs typeface="Open Sans"/>
              </a:rPr>
              <a:t>Cope</a:t>
            </a:r>
            <a:r>
              <a:rPr sz="1350" kern="0" spc="-20" dirty="0">
                <a:solidFill>
                  <a:srgbClr val="374050"/>
                </a:solidFill>
                <a:latin typeface="Open Sans"/>
                <a:cs typeface="Open Sans"/>
              </a:rPr>
              <a:t> </a:t>
            </a:r>
            <a:r>
              <a:rPr sz="1350" kern="0" spc="-85" dirty="0">
                <a:solidFill>
                  <a:srgbClr val="374050"/>
                </a:solidFill>
                <a:latin typeface="Open Sans"/>
                <a:cs typeface="Open Sans"/>
              </a:rPr>
              <a:t>with</a:t>
            </a:r>
            <a:r>
              <a:rPr sz="1350" kern="0" spc="-15" dirty="0">
                <a:solidFill>
                  <a:srgbClr val="374050"/>
                </a:solidFill>
                <a:latin typeface="Open Sans"/>
                <a:cs typeface="Open Sans"/>
              </a:rPr>
              <a:t> </a:t>
            </a:r>
            <a:r>
              <a:rPr sz="1350" kern="0" spc="-75" dirty="0">
                <a:solidFill>
                  <a:srgbClr val="374050"/>
                </a:solidFill>
                <a:latin typeface="Open Sans"/>
                <a:cs typeface="Open Sans"/>
              </a:rPr>
              <a:t>anxiety</a:t>
            </a:r>
            <a:r>
              <a:rPr sz="1350" kern="0" spc="-15" dirty="0">
                <a:solidFill>
                  <a:srgbClr val="374050"/>
                </a:solidFill>
                <a:latin typeface="Open Sans"/>
                <a:cs typeface="Open Sans"/>
              </a:rPr>
              <a:t> </a:t>
            </a:r>
            <a:r>
              <a:rPr lang="en-US" sz="1350" kern="0" spc="-90" dirty="0">
                <a:solidFill>
                  <a:srgbClr val="374050"/>
                </a:solidFill>
                <a:latin typeface="Open Sans"/>
                <a:cs typeface="Open Sans"/>
              </a:rPr>
              <a:t>the</a:t>
            </a:r>
            <a:r>
              <a:rPr lang="en-US" sz="1350" kern="0" spc="-20" dirty="0">
                <a:solidFill>
                  <a:srgbClr val="374050"/>
                </a:solidFill>
                <a:latin typeface="Open Sans"/>
                <a:cs typeface="Open Sans"/>
              </a:rPr>
              <a:t> </a:t>
            </a:r>
            <a:r>
              <a:rPr lang="en-US" sz="1350" kern="0" spc="-100" dirty="0">
                <a:solidFill>
                  <a:srgbClr val="374050"/>
                </a:solidFill>
                <a:latin typeface="Open Sans"/>
                <a:cs typeface="Open Sans"/>
              </a:rPr>
              <a:t>way</a:t>
            </a:r>
            <a:r>
              <a:rPr lang="en-US" sz="1350" kern="0" spc="-15" dirty="0">
                <a:solidFill>
                  <a:srgbClr val="374050"/>
                </a:solidFill>
                <a:latin typeface="Open Sans"/>
                <a:cs typeface="Open Sans"/>
              </a:rPr>
              <a:t> </a:t>
            </a:r>
            <a:r>
              <a:rPr lang="en-US" sz="1350" kern="0" spc="-90" dirty="0">
                <a:solidFill>
                  <a:srgbClr val="374050"/>
                </a:solidFill>
                <a:latin typeface="Open Sans"/>
                <a:cs typeface="Open Sans"/>
              </a:rPr>
              <a:t>a</a:t>
            </a:r>
            <a:r>
              <a:rPr lang="en-US" sz="1350" kern="0" spc="-15" dirty="0">
                <a:solidFill>
                  <a:srgbClr val="374050"/>
                </a:solidFill>
                <a:latin typeface="Open Sans"/>
                <a:cs typeface="Open Sans"/>
              </a:rPr>
              <a:t> </a:t>
            </a:r>
            <a:r>
              <a:rPr lang="en-US" sz="1350" kern="0" spc="-100" dirty="0">
                <a:solidFill>
                  <a:srgbClr val="374050"/>
                </a:solidFill>
                <a:latin typeface="Open Sans"/>
                <a:cs typeface="Open Sans"/>
              </a:rPr>
              <a:t>palm</a:t>
            </a:r>
            <a:r>
              <a:rPr lang="en-US" sz="1350" kern="0" spc="-20" dirty="0">
                <a:solidFill>
                  <a:srgbClr val="374050"/>
                </a:solidFill>
                <a:latin typeface="Open Sans"/>
                <a:cs typeface="Open Sans"/>
              </a:rPr>
              <a:t> </a:t>
            </a:r>
            <a:r>
              <a:rPr lang="en-US" sz="1350" kern="0" spc="-80" dirty="0">
                <a:solidFill>
                  <a:srgbClr val="374050"/>
                </a:solidFill>
                <a:latin typeface="Open Sans"/>
                <a:cs typeface="Open Sans"/>
              </a:rPr>
              <a:t>tree</a:t>
            </a:r>
            <a:r>
              <a:rPr lang="en-US" sz="1350" kern="0" spc="-15" dirty="0">
                <a:solidFill>
                  <a:srgbClr val="374050"/>
                </a:solidFill>
                <a:latin typeface="Open Sans"/>
                <a:cs typeface="Open Sans"/>
              </a:rPr>
              <a:t> </a:t>
            </a:r>
            <a:r>
              <a:rPr lang="en-US" sz="1350" kern="0" spc="-95" dirty="0">
                <a:solidFill>
                  <a:srgbClr val="374050"/>
                </a:solidFill>
                <a:latin typeface="Open Sans"/>
                <a:cs typeface="Open Sans"/>
              </a:rPr>
              <a:t>copes</a:t>
            </a:r>
            <a:r>
              <a:rPr lang="en-US" sz="1350" kern="0" spc="-15" dirty="0">
                <a:solidFill>
                  <a:srgbClr val="374050"/>
                </a:solidFill>
                <a:latin typeface="Open Sans"/>
                <a:cs typeface="Open Sans"/>
              </a:rPr>
              <a:t> </a:t>
            </a:r>
            <a:r>
              <a:rPr lang="en-US" sz="1350" kern="0" spc="-85" dirty="0">
                <a:solidFill>
                  <a:srgbClr val="374050"/>
                </a:solidFill>
                <a:latin typeface="Open Sans"/>
                <a:cs typeface="Open Sans"/>
              </a:rPr>
              <a:t>with</a:t>
            </a:r>
            <a:r>
              <a:rPr lang="en-US" sz="1350" kern="0" spc="-15" dirty="0">
                <a:solidFill>
                  <a:srgbClr val="374050"/>
                </a:solidFill>
                <a:latin typeface="Open Sans"/>
                <a:cs typeface="Open Sans"/>
              </a:rPr>
              <a:t> </a:t>
            </a:r>
            <a:r>
              <a:rPr lang="en-US" sz="1350" kern="0" spc="-90" dirty="0">
                <a:solidFill>
                  <a:srgbClr val="374050"/>
                </a:solidFill>
                <a:latin typeface="Open Sans"/>
                <a:cs typeface="Open Sans"/>
              </a:rPr>
              <a:t>the</a:t>
            </a:r>
            <a:r>
              <a:rPr lang="en-US" sz="1350" kern="0" spc="-20" dirty="0">
                <a:solidFill>
                  <a:srgbClr val="374050"/>
                </a:solidFill>
                <a:latin typeface="Open Sans"/>
                <a:cs typeface="Open Sans"/>
              </a:rPr>
              <a:t> </a:t>
            </a:r>
            <a:r>
              <a:rPr lang="en-US" sz="1350" kern="0" spc="-30" dirty="0">
                <a:solidFill>
                  <a:srgbClr val="374050"/>
                </a:solidFill>
                <a:latin typeface="Open Sans"/>
                <a:cs typeface="Open Sans"/>
              </a:rPr>
              <a:t>wind</a:t>
            </a:r>
            <a:r>
              <a:rPr sz="1350" kern="0" spc="-30" dirty="0">
                <a:solidFill>
                  <a:srgbClr val="374050"/>
                </a:solidFill>
                <a:latin typeface="Open Sans"/>
                <a:cs typeface="Open Sans"/>
              </a:rPr>
              <a:t>:</a:t>
            </a:r>
            <a:endParaRPr sz="1350" kern="0" dirty="0">
              <a:solidFill>
                <a:sysClr val="windowText" lastClr="000000"/>
              </a:solidFill>
              <a:latin typeface="Open Sans"/>
              <a:cs typeface="Open Sans"/>
            </a:endParaRPr>
          </a:p>
        </p:txBody>
      </p:sp>
      <p:sp>
        <p:nvSpPr>
          <p:cNvPr id="12" name="object 12"/>
          <p:cNvSpPr/>
          <p:nvPr/>
        </p:nvSpPr>
        <p:spPr>
          <a:xfrm>
            <a:off x="647687" y="2591593"/>
            <a:ext cx="57150" cy="590550"/>
          </a:xfrm>
          <a:custGeom>
            <a:avLst/>
            <a:gdLst/>
            <a:ahLst/>
            <a:cxnLst/>
            <a:rect l="l" t="t" r="r" b="b"/>
            <a:pathLst>
              <a:path w="57150" h="590550">
                <a:moveTo>
                  <a:pt x="57150" y="558190"/>
                </a:moveTo>
                <a:lnTo>
                  <a:pt x="32372" y="533400"/>
                </a:lnTo>
                <a:lnTo>
                  <a:pt x="24790" y="533400"/>
                </a:lnTo>
                <a:lnTo>
                  <a:pt x="0" y="558190"/>
                </a:lnTo>
                <a:lnTo>
                  <a:pt x="0" y="565772"/>
                </a:lnTo>
                <a:lnTo>
                  <a:pt x="24790" y="590550"/>
                </a:lnTo>
                <a:lnTo>
                  <a:pt x="32372" y="590550"/>
                </a:lnTo>
                <a:lnTo>
                  <a:pt x="57150" y="565772"/>
                </a:lnTo>
                <a:lnTo>
                  <a:pt x="57150" y="561975"/>
                </a:lnTo>
                <a:lnTo>
                  <a:pt x="57150" y="558190"/>
                </a:lnTo>
                <a:close/>
              </a:path>
              <a:path w="57150" h="590550">
                <a:moveTo>
                  <a:pt x="57150" y="291490"/>
                </a:moveTo>
                <a:lnTo>
                  <a:pt x="32372" y="266700"/>
                </a:lnTo>
                <a:lnTo>
                  <a:pt x="24790" y="266700"/>
                </a:lnTo>
                <a:lnTo>
                  <a:pt x="0" y="291490"/>
                </a:lnTo>
                <a:lnTo>
                  <a:pt x="0" y="299072"/>
                </a:lnTo>
                <a:lnTo>
                  <a:pt x="24790" y="323850"/>
                </a:lnTo>
                <a:lnTo>
                  <a:pt x="32372" y="323850"/>
                </a:lnTo>
                <a:lnTo>
                  <a:pt x="57150" y="299072"/>
                </a:lnTo>
                <a:lnTo>
                  <a:pt x="57150" y="295275"/>
                </a:lnTo>
                <a:lnTo>
                  <a:pt x="57150" y="291490"/>
                </a:lnTo>
                <a:close/>
              </a:path>
              <a:path w="57150" h="590550">
                <a:moveTo>
                  <a:pt x="57150" y="24790"/>
                </a:moveTo>
                <a:lnTo>
                  <a:pt x="32372" y="0"/>
                </a:lnTo>
                <a:lnTo>
                  <a:pt x="24790" y="0"/>
                </a:lnTo>
                <a:lnTo>
                  <a:pt x="0" y="24790"/>
                </a:lnTo>
                <a:lnTo>
                  <a:pt x="0" y="32372"/>
                </a:lnTo>
                <a:lnTo>
                  <a:pt x="24790" y="57150"/>
                </a:lnTo>
                <a:lnTo>
                  <a:pt x="32372" y="57150"/>
                </a:lnTo>
                <a:lnTo>
                  <a:pt x="57150" y="32372"/>
                </a:lnTo>
                <a:lnTo>
                  <a:pt x="57150" y="28575"/>
                </a:lnTo>
                <a:lnTo>
                  <a:pt x="57150" y="24790"/>
                </a:lnTo>
                <a:close/>
              </a:path>
            </a:pathLst>
          </a:custGeom>
          <a:solidFill>
            <a:srgbClr val="374050"/>
          </a:solidFill>
        </p:spPr>
        <p:txBody>
          <a:bodyPr wrap="square" lIns="0" tIns="0" rIns="0" bIns="0" rtlCol="0"/>
          <a:lstStyle/>
          <a:p>
            <a:endParaRPr kern="0">
              <a:solidFill>
                <a:sysClr val="windowText" lastClr="000000"/>
              </a:solidFill>
            </a:endParaRPr>
          </a:p>
        </p:txBody>
      </p:sp>
      <p:sp>
        <p:nvSpPr>
          <p:cNvPr id="13" name="object 13"/>
          <p:cNvSpPr txBox="1"/>
          <p:nvPr/>
        </p:nvSpPr>
        <p:spPr>
          <a:xfrm>
            <a:off x="806449" y="2423463"/>
            <a:ext cx="3108960" cy="825500"/>
          </a:xfrm>
          <a:prstGeom prst="rect">
            <a:avLst/>
          </a:prstGeom>
        </p:spPr>
        <p:txBody>
          <a:bodyPr vert="horz" wrap="square" lIns="0" tIns="12065" rIns="0" bIns="0" rtlCol="0">
            <a:spAutoFit/>
          </a:bodyPr>
          <a:lstStyle/>
          <a:p>
            <a:pPr marL="12700" marR="905510">
              <a:lnSpc>
                <a:spcPct val="129600"/>
              </a:lnSpc>
              <a:spcBef>
                <a:spcPts val="95"/>
              </a:spcBef>
            </a:pPr>
            <a:r>
              <a:rPr sz="1350" b="1" kern="0" spc="-75" dirty="0">
                <a:solidFill>
                  <a:srgbClr val="374050"/>
                </a:solidFill>
                <a:latin typeface="Open Sans Semibold"/>
                <a:cs typeface="Open Sans Semibold"/>
              </a:rPr>
              <a:t>Flexibly</a:t>
            </a:r>
            <a:r>
              <a:rPr sz="1350" b="1" kern="0" spc="-15" dirty="0">
                <a:solidFill>
                  <a:srgbClr val="374050"/>
                </a:solidFill>
                <a:latin typeface="Open Sans Semibold"/>
                <a:cs typeface="Open Sans Semibold"/>
              </a:rPr>
              <a:t> </a:t>
            </a:r>
            <a:r>
              <a:rPr sz="1350" kern="0" spc="-60" dirty="0">
                <a:solidFill>
                  <a:srgbClr val="374050"/>
                </a:solidFill>
                <a:latin typeface="Open Sans"/>
                <a:cs typeface="Open Sans"/>
              </a:rPr>
              <a:t>-</a:t>
            </a:r>
            <a:r>
              <a:rPr sz="1350" kern="0" spc="-15" dirty="0">
                <a:solidFill>
                  <a:srgbClr val="374050"/>
                </a:solidFill>
                <a:latin typeface="Open Sans"/>
                <a:cs typeface="Open Sans"/>
              </a:rPr>
              <a:t> </a:t>
            </a:r>
            <a:r>
              <a:rPr sz="1350" kern="0" spc="-105" dirty="0">
                <a:solidFill>
                  <a:srgbClr val="374050"/>
                </a:solidFill>
                <a:latin typeface="Open Sans"/>
                <a:cs typeface="Open Sans"/>
              </a:rPr>
              <a:t>bend</a:t>
            </a:r>
            <a:r>
              <a:rPr sz="1350" kern="0" spc="-10" dirty="0">
                <a:solidFill>
                  <a:srgbClr val="374050"/>
                </a:solidFill>
                <a:latin typeface="Open Sans"/>
                <a:cs typeface="Open Sans"/>
              </a:rPr>
              <a:t> </a:t>
            </a:r>
            <a:r>
              <a:rPr sz="1350" kern="0" spc="-90" dirty="0">
                <a:solidFill>
                  <a:srgbClr val="374050"/>
                </a:solidFill>
                <a:latin typeface="Open Sans"/>
                <a:cs typeface="Open Sans"/>
              </a:rPr>
              <a:t>but</a:t>
            </a:r>
            <a:r>
              <a:rPr sz="1350" kern="0" spc="-15" dirty="0">
                <a:solidFill>
                  <a:srgbClr val="374050"/>
                </a:solidFill>
                <a:latin typeface="Open Sans"/>
                <a:cs typeface="Open Sans"/>
              </a:rPr>
              <a:t> </a:t>
            </a:r>
            <a:r>
              <a:rPr sz="1350" kern="0" spc="-85" dirty="0">
                <a:solidFill>
                  <a:srgbClr val="374050"/>
                </a:solidFill>
                <a:latin typeface="Open Sans"/>
                <a:cs typeface="Open Sans"/>
              </a:rPr>
              <a:t>don't</a:t>
            </a:r>
            <a:r>
              <a:rPr sz="1350" kern="0" spc="-10" dirty="0">
                <a:solidFill>
                  <a:srgbClr val="374050"/>
                </a:solidFill>
                <a:latin typeface="Open Sans"/>
                <a:cs typeface="Open Sans"/>
              </a:rPr>
              <a:t> </a:t>
            </a:r>
            <a:r>
              <a:rPr sz="1350" kern="0" spc="-70" dirty="0">
                <a:solidFill>
                  <a:srgbClr val="374050"/>
                </a:solidFill>
                <a:latin typeface="Open Sans"/>
                <a:cs typeface="Open Sans"/>
              </a:rPr>
              <a:t>break </a:t>
            </a:r>
            <a:r>
              <a:rPr sz="1350" b="1" kern="0" spc="-80" dirty="0">
                <a:solidFill>
                  <a:srgbClr val="374050"/>
                </a:solidFill>
                <a:latin typeface="Open Sans Semibold"/>
                <a:cs typeface="Open Sans Semibold"/>
              </a:rPr>
              <a:t>Patiently</a:t>
            </a:r>
            <a:r>
              <a:rPr sz="1350" b="1" kern="0" spc="-10" dirty="0">
                <a:solidFill>
                  <a:srgbClr val="374050"/>
                </a:solidFill>
                <a:latin typeface="Open Sans Semibold"/>
                <a:cs typeface="Open Sans Semibold"/>
              </a:rPr>
              <a:t> </a:t>
            </a:r>
            <a:r>
              <a:rPr sz="1350" kern="0" spc="-60" dirty="0">
                <a:solidFill>
                  <a:srgbClr val="374050"/>
                </a:solidFill>
                <a:latin typeface="Open Sans"/>
                <a:cs typeface="Open Sans"/>
              </a:rPr>
              <a:t>-</a:t>
            </a:r>
            <a:r>
              <a:rPr sz="1350" kern="0" spc="-10" dirty="0">
                <a:solidFill>
                  <a:srgbClr val="374050"/>
                </a:solidFill>
                <a:latin typeface="Open Sans"/>
                <a:cs typeface="Open Sans"/>
              </a:rPr>
              <a:t> </a:t>
            </a:r>
            <a:r>
              <a:rPr sz="1350" kern="0" spc="-100" dirty="0">
                <a:solidFill>
                  <a:srgbClr val="374050"/>
                </a:solidFill>
                <a:latin typeface="Open Sans"/>
                <a:cs typeface="Open Sans"/>
              </a:rPr>
              <a:t>knowing</a:t>
            </a:r>
            <a:r>
              <a:rPr sz="1350" kern="0" spc="-15" dirty="0">
                <a:solidFill>
                  <a:srgbClr val="374050"/>
                </a:solidFill>
                <a:latin typeface="Open Sans"/>
                <a:cs typeface="Open Sans"/>
              </a:rPr>
              <a:t> </a:t>
            </a:r>
            <a:r>
              <a:rPr sz="1350" kern="0" spc="-50" dirty="0">
                <a:solidFill>
                  <a:srgbClr val="374050"/>
                </a:solidFill>
                <a:latin typeface="Open Sans"/>
                <a:cs typeface="Open Sans"/>
              </a:rPr>
              <a:t>it</a:t>
            </a:r>
            <a:r>
              <a:rPr sz="1350" kern="0" spc="-10" dirty="0">
                <a:solidFill>
                  <a:srgbClr val="374050"/>
                </a:solidFill>
                <a:latin typeface="Open Sans"/>
                <a:cs typeface="Open Sans"/>
              </a:rPr>
              <a:t> </a:t>
            </a:r>
            <a:r>
              <a:rPr sz="1350" kern="0" spc="-65" dirty="0">
                <a:solidFill>
                  <a:srgbClr val="374050"/>
                </a:solidFill>
                <a:latin typeface="Open Sans"/>
                <a:cs typeface="Open Sans"/>
              </a:rPr>
              <a:t>will</a:t>
            </a:r>
            <a:r>
              <a:rPr sz="1350" kern="0" spc="-10" dirty="0">
                <a:solidFill>
                  <a:srgbClr val="374050"/>
                </a:solidFill>
                <a:latin typeface="Open Sans"/>
                <a:cs typeface="Open Sans"/>
              </a:rPr>
              <a:t> </a:t>
            </a:r>
            <a:r>
              <a:rPr sz="1350" kern="0" spc="-20" dirty="0">
                <a:solidFill>
                  <a:srgbClr val="374050"/>
                </a:solidFill>
                <a:latin typeface="Open Sans"/>
                <a:cs typeface="Open Sans"/>
              </a:rPr>
              <a:t>pass</a:t>
            </a:r>
            <a:endParaRPr sz="1350" kern="0" dirty="0">
              <a:solidFill>
                <a:sysClr val="windowText" lastClr="000000"/>
              </a:solidFill>
              <a:latin typeface="Open Sans"/>
              <a:cs typeface="Open Sans"/>
            </a:endParaRPr>
          </a:p>
          <a:p>
            <a:pPr marL="12700">
              <a:spcBef>
                <a:spcPts val="480"/>
              </a:spcBef>
            </a:pPr>
            <a:r>
              <a:rPr sz="1350" b="1" kern="0" spc="-85" dirty="0">
                <a:solidFill>
                  <a:srgbClr val="374050"/>
                </a:solidFill>
                <a:latin typeface="Open Sans Semibold"/>
                <a:cs typeface="Open Sans Semibold"/>
              </a:rPr>
              <a:t>Confidently</a:t>
            </a:r>
            <a:r>
              <a:rPr sz="1350" b="1" kern="0" spc="-15" dirty="0">
                <a:solidFill>
                  <a:srgbClr val="374050"/>
                </a:solidFill>
                <a:latin typeface="Open Sans Semibold"/>
                <a:cs typeface="Open Sans Semibold"/>
              </a:rPr>
              <a:t> </a:t>
            </a:r>
            <a:r>
              <a:rPr sz="1350" kern="0" spc="-60" dirty="0">
                <a:solidFill>
                  <a:srgbClr val="374050"/>
                </a:solidFill>
                <a:latin typeface="Open Sans"/>
                <a:cs typeface="Open Sans"/>
              </a:rPr>
              <a:t>-</a:t>
            </a:r>
            <a:r>
              <a:rPr sz="1350" kern="0" spc="-15" dirty="0">
                <a:solidFill>
                  <a:srgbClr val="374050"/>
                </a:solidFill>
                <a:latin typeface="Open Sans"/>
                <a:cs typeface="Open Sans"/>
              </a:rPr>
              <a:t> </a:t>
            </a:r>
            <a:r>
              <a:rPr sz="1350" kern="0" spc="-90" dirty="0">
                <a:solidFill>
                  <a:srgbClr val="374050"/>
                </a:solidFill>
                <a:latin typeface="Open Sans"/>
                <a:cs typeface="Open Sans"/>
              </a:rPr>
              <a:t>designed</a:t>
            </a:r>
            <a:r>
              <a:rPr sz="1350" kern="0" spc="-10" dirty="0">
                <a:solidFill>
                  <a:srgbClr val="374050"/>
                </a:solidFill>
                <a:latin typeface="Open Sans"/>
                <a:cs typeface="Open Sans"/>
              </a:rPr>
              <a:t> </a:t>
            </a:r>
            <a:r>
              <a:rPr sz="1350" kern="0" spc="-80" dirty="0">
                <a:solidFill>
                  <a:srgbClr val="374050"/>
                </a:solidFill>
                <a:latin typeface="Open Sans"/>
                <a:cs typeface="Open Sans"/>
              </a:rPr>
              <a:t>to</a:t>
            </a:r>
            <a:r>
              <a:rPr sz="1350" kern="0" spc="-15" dirty="0">
                <a:solidFill>
                  <a:srgbClr val="374050"/>
                </a:solidFill>
                <a:latin typeface="Open Sans"/>
                <a:cs typeface="Open Sans"/>
              </a:rPr>
              <a:t> </a:t>
            </a:r>
            <a:r>
              <a:rPr sz="1350" kern="0" spc="-85" dirty="0">
                <a:solidFill>
                  <a:srgbClr val="374050"/>
                </a:solidFill>
                <a:latin typeface="Open Sans"/>
                <a:cs typeface="Open Sans"/>
              </a:rPr>
              <a:t>withstand</a:t>
            </a:r>
            <a:r>
              <a:rPr sz="1350" kern="0" spc="-10" dirty="0">
                <a:solidFill>
                  <a:srgbClr val="374050"/>
                </a:solidFill>
                <a:latin typeface="Open Sans"/>
                <a:cs typeface="Open Sans"/>
              </a:rPr>
              <a:t> </a:t>
            </a:r>
            <a:r>
              <a:rPr sz="1350" kern="0" spc="-50" dirty="0">
                <a:solidFill>
                  <a:srgbClr val="374050"/>
                </a:solidFill>
                <a:latin typeface="Open Sans"/>
                <a:cs typeface="Open Sans"/>
              </a:rPr>
              <a:t>storms</a:t>
            </a:r>
            <a:endParaRPr sz="1350" kern="0" dirty="0">
              <a:solidFill>
                <a:sysClr val="windowText" lastClr="000000"/>
              </a:solidFill>
              <a:latin typeface="Open Sans"/>
              <a:cs typeface="Open Sans"/>
            </a:endParaRPr>
          </a:p>
        </p:txBody>
      </p:sp>
      <p:sp>
        <p:nvSpPr>
          <p:cNvPr id="14" name="object 14"/>
          <p:cNvSpPr txBox="1"/>
          <p:nvPr/>
        </p:nvSpPr>
        <p:spPr>
          <a:xfrm>
            <a:off x="644524" y="4401493"/>
            <a:ext cx="3271520" cy="613410"/>
          </a:xfrm>
          <a:prstGeom prst="rect">
            <a:avLst/>
          </a:prstGeom>
        </p:spPr>
        <p:txBody>
          <a:bodyPr vert="horz" wrap="square" lIns="0" tIns="96520" rIns="0" bIns="0" rtlCol="0">
            <a:spAutoFit/>
          </a:bodyPr>
          <a:lstStyle/>
          <a:p>
            <a:pPr marL="12700">
              <a:spcBef>
                <a:spcPts val="760"/>
              </a:spcBef>
            </a:pPr>
            <a:r>
              <a:rPr sz="1700" b="1" kern="0" spc="-180" dirty="0">
                <a:solidFill>
                  <a:srgbClr val="8B1537"/>
                </a:solidFill>
                <a:latin typeface="Arial"/>
                <a:cs typeface="Arial"/>
              </a:rPr>
              <a:t>Embracing</a:t>
            </a:r>
            <a:r>
              <a:rPr sz="1700" b="1" kern="0" spc="-75" dirty="0">
                <a:solidFill>
                  <a:srgbClr val="8B1537"/>
                </a:solidFill>
                <a:latin typeface="Arial"/>
                <a:cs typeface="Arial"/>
              </a:rPr>
              <a:t> </a:t>
            </a:r>
            <a:r>
              <a:rPr sz="1700" b="1" kern="0" spc="-45" dirty="0">
                <a:solidFill>
                  <a:srgbClr val="8B1537"/>
                </a:solidFill>
                <a:latin typeface="Arial"/>
                <a:cs typeface="Arial"/>
              </a:rPr>
              <a:t>Uncertainty</a:t>
            </a:r>
            <a:endParaRPr sz="1700" kern="0" dirty="0">
              <a:solidFill>
                <a:sysClr val="windowText" lastClr="000000"/>
              </a:solidFill>
              <a:latin typeface="Arial"/>
              <a:cs typeface="Arial"/>
            </a:endParaRPr>
          </a:p>
          <a:p>
            <a:pPr marL="12700">
              <a:spcBef>
                <a:spcPts val="484"/>
              </a:spcBef>
            </a:pPr>
            <a:r>
              <a:rPr sz="1200" kern="0" spc="-80" dirty="0">
                <a:solidFill>
                  <a:srgbClr val="374050"/>
                </a:solidFill>
                <a:latin typeface="Open Sans"/>
                <a:cs typeface="Open Sans"/>
              </a:rPr>
              <a:t>Instead</a:t>
            </a:r>
            <a:r>
              <a:rPr sz="1200" kern="0" spc="-15" dirty="0">
                <a:solidFill>
                  <a:srgbClr val="374050"/>
                </a:solidFill>
                <a:latin typeface="Open Sans"/>
                <a:cs typeface="Open Sans"/>
              </a:rPr>
              <a:t> </a:t>
            </a:r>
            <a:r>
              <a:rPr sz="1200" kern="0" spc="-85" dirty="0">
                <a:solidFill>
                  <a:srgbClr val="374050"/>
                </a:solidFill>
                <a:latin typeface="Open Sans"/>
                <a:cs typeface="Open Sans"/>
              </a:rPr>
              <a:t>of</a:t>
            </a:r>
            <a:r>
              <a:rPr sz="1200" kern="0" spc="-15" dirty="0">
                <a:solidFill>
                  <a:srgbClr val="374050"/>
                </a:solidFill>
                <a:latin typeface="Open Sans"/>
                <a:cs typeface="Open Sans"/>
              </a:rPr>
              <a:t> </a:t>
            </a:r>
            <a:r>
              <a:rPr sz="1200" kern="0" spc="-85" dirty="0">
                <a:solidFill>
                  <a:srgbClr val="374050"/>
                </a:solidFill>
                <a:latin typeface="Open Sans"/>
                <a:cs typeface="Open Sans"/>
              </a:rPr>
              <a:t>seeking</a:t>
            </a:r>
            <a:r>
              <a:rPr sz="1200" kern="0" spc="-15" dirty="0">
                <a:solidFill>
                  <a:srgbClr val="374050"/>
                </a:solidFill>
                <a:latin typeface="Open Sans"/>
                <a:cs typeface="Open Sans"/>
              </a:rPr>
              <a:t> </a:t>
            </a:r>
            <a:r>
              <a:rPr sz="1200" kern="0" spc="-80" dirty="0">
                <a:solidFill>
                  <a:srgbClr val="374050"/>
                </a:solidFill>
                <a:latin typeface="Open Sans"/>
                <a:cs typeface="Open Sans"/>
              </a:rPr>
              <a:t>reassurance,</a:t>
            </a:r>
            <a:r>
              <a:rPr sz="1200" kern="0" spc="-10" dirty="0">
                <a:solidFill>
                  <a:srgbClr val="374050"/>
                </a:solidFill>
                <a:latin typeface="Open Sans"/>
                <a:cs typeface="Open Sans"/>
              </a:rPr>
              <a:t> </a:t>
            </a:r>
            <a:r>
              <a:rPr sz="1200" kern="0" spc="-70" dirty="0">
                <a:solidFill>
                  <a:srgbClr val="374050"/>
                </a:solidFill>
                <a:latin typeface="Open Sans"/>
                <a:cs typeface="Open Sans"/>
              </a:rPr>
              <a:t>try</a:t>
            </a:r>
            <a:r>
              <a:rPr sz="1200" kern="0" spc="-15" dirty="0">
                <a:solidFill>
                  <a:srgbClr val="374050"/>
                </a:solidFill>
                <a:latin typeface="Open Sans"/>
                <a:cs typeface="Open Sans"/>
              </a:rPr>
              <a:t> </a:t>
            </a:r>
            <a:r>
              <a:rPr sz="1200" kern="0" spc="-90" dirty="0">
                <a:solidFill>
                  <a:srgbClr val="374050"/>
                </a:solidFill>
                <a:latin typeface="Open Sans"/>
                <a:cs typeface="Open Sans"/>
              </a:rPr>
              <a:t>these</a:t>
            </a:r>
            <a:r>
              <a:rPr sz="1200" kern="0" spc="-15" dirty="0">
                <a:solidFill>
                  <a:srgbClr val="374050"/>
                </a:solidFill>
                <a:latin typeface="Open Sans"/>
                <a:cs typeface="Open Sans"/>
              </a:rPr>
              <a:t> </a:t>
            </a:r>
            <a:r>
              <a:rPr sz="1200" kern="0" spc="-70" dirty="0">
                <a:solidFill>
                  <a:srgbClr val="374050"/>
                </a:solidFill>
                <a:latin typeface="Open Sans"/>
                <a:cs typeface="Open Sans"/>
              </a:rPr>
              <a:t>responses:</a:t>
            </a:r>
            <a:endParaRPr sz="1200" kern="0" dirty="0">
              <a:solidFill>
                <a:sysClr val="windowText" lastClr="000000"/>
              </a:solidFill>
              <a:latin typeface="Open Sans"/>
              <a:cs typeface="Open Sans"/>
            </a:endParaRPr>
          </a:p>
        </p:txBody>
      </p:sp>
      <p:sp>
        <p:nvSpPr>
          <p:cNvPr id="15" name="object 15"/>
          <p:cNvSpPr txBox="1"/>
          <p:nvPr/>
        </p:nvSpPr>
        <p:spPr>
          <a:xfrm>
            <a:off x="777874" y="5061381"/>
            <a:ext cx="2696210" cy="711200"/>
          </a:xfrm>
          <a:prstGeom prst="rect">
            <a:avLst/>
          </a:prstGeom>
        </p:spPr>
        <p:txBody>
          <a:bodyPr vert="horz" wrap="square" lIns="0" tIns="12065" rIns="0" bIns="0" rtlCol="0">
            <a:spAutoFit/>
          </a:bodyPr>
          <a:lstStyle/>
          <a:p>
            <a:pPr marL="12700" marR="5080">
              <a:lnSpc>
                <a:spcPct val="107100"/>
              </a:lnSpc>
              <a:spcBef>
                <a:spcPts val="95"/>
              </a:spcBef>
            </a:pPr>
            <a:r>
              <a:rPr sz="1400" i="1" kern="0" spc="-85" dirty="0">
                <a:solidFill>
                  <a:srgbClr val="4A5462"/>
                </a:solidFill>
                <a:latin typeface="Arial"/>
                <a:cs typeface="Arial"/>
              </a:rPr>
              <a:t>"Maybe,</a:t>
            </a:r>
            <a:r>
              <a:rPr sz="1400" i="1" kern="0" spc="-60" dirty="0">
                <a:solidFill>
                  <a:srgbClr val="4A5462"/>
                </a:solidFill>
                <a:latin typeface="Arial"/>
                <a:cs typeface="Arial"/>
              </a:rPr>
              <a:t> </a:t>
            </a:r>
            <a:r>
              <a:rPr sz="1400" i="1" kern="0" spc="-90" dirty="0">
                <a:solidFill>
                  <a:srgbClr val="4A5462"/>
                </a:solidFill>
                <a:latin typeface="Arial"/>
                <a:cs typeface="Arial"/>
              </a:rPr>
              <a:t>maybe</a:t>
            </a:r>
            <a:r>
              <a:rPr sz="1400" i="1" kern="0" spc="-60" dirty="0">
                <a:solidFill>
                  <a:srgbClr val="4A5462"/>
                </a:solidFill>
                <a:latin typeface="Arial"/>
                <a:cs typeface="Arial"/>
              </a:rPr>
              <a:t> </a:t>
            </a:r>
            <a:r>
              <a:rPr sz="1400" i="1" kern="0" spc="-40" dirty="0">
                <a:solidFill>
                  <a:srgbClr val="4A5462"/>
                </a:solidFill>
                <a:latin typeface="Arial"/>
                <a:cs typeface="Arial"/>
              </a:rPr>
              <a:t>not,</a:t>
            </a:r>
            <a:r>
              <a:rPr sz="1400" i="1" kern="0" spc="-55" dirty="0">
                <a:solidFill>
                  <a:srgbClr val="4A5462"/>
                </a:solidFill>
                <a:latin typeface="Arial"/>
                <a:cs typeface="Arial"/>
              </a:rPr>
              <a:t> </a:t>
            </a:r>
            <a:r>
              <a:rPr sz="1400" i="1" kern="0" spc="-100" dirty="0">
                <a:solidFill>
                  <a:srgbClr val="4A5462"/>
                </a:solidFill>
                <a:latin typeface="Arial"/>
                <a:cs typeface="Arial"/>
              </a:rPr>
              <a:t>we</a:t>
            </a:r>
            <a:r>
              <a:rPr sz="1400" i="1" kern="0" spc="-60" dirty="0">
                <a:solidFill>
                  <a:srgbClr val="4A5462"/>
                </a:solidFill>
                <a:latin typeface="Arial"/>
                <a:cs typeface="Arial"/>
              </a:rPr>
              <a:t> </a:t>
            </a:r>
            <a:r>
              <a:rPr sz="1400" i="1" kern="0" spc="-55" dirty="0">
                <a:solidFill>
                  <a:srgbClr val="4A5462"/>
                </a:solidFill>
                <a:latin typeface="Arial"/>
                <a:cs typeface="Arial"/>
              </a:rPr>
              <a:t>can't </a:t>
            </a:r>
            <a:r>
              <a:rPr sz="1400" i="1" kern="0" spc="-75" dirty="0">
                <a:solidFill>
                  <a:srgbClr val="4A5462"/>
                </a:solidFill>
                <a:latin typeface="Arial"/>
                <a:cs typeface="Arial"/>
              </a:rPr>
              <a:t>be</a:t>
            </a:r>
            <a:r>
              <a:rPr sz="1400" i="1" kern="0" spc="-60" dirty="0">
                <a:solidFill>
                  <a:srgbClr val="4A5462"/>
                </a:solidFill>
                <a:latin typeface="Arial"/>
                <a:cs typeface="Arial"/>
              </a:rPr>
              <a:t> </a:t>
            </a:r>
            <a:r>
              <a:rPr sz="1400" i="1" kern="0" spc="-45" dirty="0">
                <a:solidFill>
                  <a:srgbClr val="4A5462"/>
                </a:solidFill>
                <a:latin typeface="Arial"/>
                <a:cs typeface="Arial"/>
              </a:rPr>
              <a:t>sure" </a:t>
            </a:r>
            <a:r>
              <a:rPr sz="1400" i="1" kern="0" spc="-80" dirty="0">
                <a:solidFill>
                  <a:srgbClr val="4A5462"/>
                </a:solidFill>
                <a:latin typeface="Arial"/>
                <a:cs typeface="Arial"/>
              </a:rPr>
              <a:t>"There</a:t>
            </a:r>
            <a:r>
              <a:rPr sz="1400" i="1" kern="0" spc="-55" dirty="0">
                <a:solidFill>
                  <a:srgbClr val="4A5462"/>
                </a:solidFill>
                <a:latin typeface="Arial"/>
                <a:cs typeface="Arial"/>
              </a:rPr>
              <a:t> </a:t>
            </a:r>
            <a:r>
              <a:rPr sz="1400" i="1" kern="0" spc="-65" dirty="0">
                <a:solidFill>
                  <a:srgbClr val="4A5462"/>
                </a:solidFill>
                <a:latin typeface="Arial"/>
                <a:cs typeface="Arial"/>
              </a:rPr>
              <a:t>are</a:t>
            </a:r>
            <a:r>
              <a:rPr sz="1400" i="1" kern="0" spc="-55" dirty="0">
                <a:solidFill>
                  <a:srgbClr val="4A5462"/>
                </a:solidFill>
                <a:latin typeface="Arial"/>
                <a:cs typeface="Arial"/>
              </a:rPr>
              <a:t> no </a:t>
            </a:r>
            <a:r>
              <a:rPr sz="1400" i="1" kern="0" spc="-75" dirty="0">
                <a:solidFill>
                  <a:srgbClr val="4A5462"/>
                </a:solidFill>
                <a:latin typeface="Arial"/>
                <a:cs typeface="Arial"/>
              </a:rPr>
              <a:t>guarantees</a:t>
            </a:r>
            <a:r>
              <a:rPr sz="1400" i="1" kern="0" spc="-55" dirty="0">
                <a:solidFill>
                  <a:srgbClr val="4A5462"/>
                </a:solidFill>
                <a:latin typeface="Arial"/>
                <a:cs typeface="Arial"/>
              </a:rPr>
              <a:t> </a:t>
            </a:r>
            <a:r>
              <a:rPr sz="1400" i="1" kern="0" spc="-30" dirty="0">
                <a:solidFill>
                  <a:srgbClr val="4A5462"/>
                </a:solidFill>
                <a:latin typeface="Arial"/>
                <a:cs typeface="Arial"/>
              </a:rPr>
              <a:t>in</a:t>
            </a:r>
            <a:r>
              <a:rPr sz="1400" i="1" kern="0" spc="-50" dirty="0">
                <a:solidFill>
                  <a:srgbClr val="4A5462"/>
                </a:solidFill>
                <a:latin typeface="Arial"/>
                <a:cs typeface="Arial"/>
              </a:rPr>
              <a:t> </a:t>
            </a:r>
            <a:r>
              <a:rPr sz="1400" i="1" kern="0" spc="-20" dirty="0">
                <a:solidFill>
                  <a:srgbClr val="4A5462"/>
                </a:solidFill>
                <a:latin typeface="Arial"/>
                <a:cs typeface="Arial"/>
              </a:rPr>
              <a:t>life" </a:t>
            </a:r>
            <a:r>
              <a:rPr sz="1400" i="1" kern="0" spc="-65" dirty="0">
                <a:solidFill>
                  <a:srgbClr val="4A5462"/>
                </a:solidFill>
                <a:latin typeface="Arial"/>
                <a:cs typeface="Arial"/>
              </a:rPr>
              <a:t>"We'll</a:t>
            </a:r>
            <a:r>
              <a:rPr sz="1400" i="1" kern="0" spc="-70" dirty="0">
                <a:solidFill>
                  <a:srgbClr val="4A5462"/>
                </a:solidFill>
                <a:latin typeface="Arial"/>
                <a:cs typeface="Arial"/>
              </a:rPr>
              <a:t> </a:t>
            </a:r>
            <a:r>
              <a:rPr sz="1400" i="1" kern="0" spc="-90" dirty="0">
                <a:solidFill>
                  <a:srgbClr val="4A5462"/>
                </a:solidFill>
                <a:latin typeface="Arial"/>
                <a:cs typeface="Arial"/>
              </a:rPr>
              <a:t>have</a:t>
            </a:r>
            <a:r>
              <a:rPr sz="1400" i="1" kern="0" spc="-65" dirty="0">
                <a:solidFill>
                  <a:srgbClr val="4A5462"/>
                </a:solidFill>
                <a:latin typeface="Arial"/>
                <a:cs typeface="Arial"/>
              </a:rPr>
              <a:t> </a:t>
            </a:r>
            <a:r>
              <a:rPr sz="1400" i="1" kern="0" spc="-10" dirty="0">
                <a:solidFill>
                  <a:srgbClr val="4A5462"/>
                </a:solidFill>
                <a:latin typeface="Arial"/>
                <a:cs typeface="Arial"/>
              </a:rPr>
              <a:t>to</a:t>
            </a:r>
            <a:r>
              <a:rPr sz="1400" i="1" kern="0" spc="-65" dirty="0">
                <a:solidFill>
                  <a:srgbClr val="4A5462"/>
                </a:solidFill>
                <a:latin typeface="Arial"/>
                <a:cs typeface="Arial"/>
              </a:rPr>
              <a:t> </a:t>
            </a:r>
            <a:r>
              <a:rPr sz="1400" i="1" kern="0" spc="-114" dirty="0">
                <a:solidFill>
                  <a:srgbClr val="4A5462"/>
                </a:solidFill>
                <a:latin typeface="Arial"/>
                <a:cs typeface="Arial"/>
              </a:rPr>
              <a:t>see</a:t>
            </a:r>
            <a:r>
              <a:rPr sz="1400" i="1" kern="0" spc="-70" dirty="0">
                <a:solidFill>
                  <a:srgbClr val="4A5462"/>
                </a:solidFill>
                <a:latin typeface="Arial"/>
                <a:cs typeface="Arial"/>
              </a:rPr>
              <a:t> </a:t>
            </a:r>
            <a:r>
              <a:rPr sz="1400" i="1" kern="0" spc="-60" dirty="0">
                <a:solidFill>
                  <a:srgbClr val="4A5462"/>
                </a:solidFill>
                <a:latin typeface="Arial"/>
                <a:cs typeface="Arial"/>
              </a:rPr>
              <a:t>how</a:t>
            </a:r>
            <a:r>
              <a:rPr sz="1400" i="1" kern="0" spc="-65" dirty="0">
                <a:solidFill>
                  <a:srgbClr val="4A5462"/>
                </a:solidFill>
                <a:latin typeface="Arial"/>
                <a:cs typeface="Arial"/>
              </a:rPr>
              <a:t> </a:t>
            </a:r>
            <a:r>
              <a:rPr sz="1400" i="1" kern="0" dirty="0">
                <a:solidFill>
                  <a:srgbClr val="4A5462"/>
                </a:solidFill>
                <a:latin typeface="Arial"/>
                <a:cs typeface="Arial"/>
              </a:rPr>
              <a:t>it</a:t>
            </a:r>
            <a:r>
              <a:rPr sz="1400" i="1" kern="0" spc="-65" dirty="0">
                <a:solidFill>
                  <a:srgbClr val="4A5462"/>
                </a:solidFill>
                <a:latin typeface="Arial"/>
                <a:cs typeface="Arial"/>
              </a:rPr>
              <a:t> </a:t>
            </a:r>
            <a:r>
              <a:rPr sz="1400" i="1" kern="0" spc="-35" dirty="0">
                <a:solidFill>
                  <a:srgbClr val="4A5462"/>
                </a:solidFill>
                <a:latin typeface="Arial"/>
                <a:cs typeface="Arial"/>
              </a:rPr>
              <a:t>turns</a:t>
            </a:r>
            <a:r>
              <a:rPr sz="1400" i="1" kern="0" spc="-65" dirty="0">
                <a:solidFill>
                  <a:srgbClr val="4A5462"/>
                </a:solidFill>
                <a:latin typeface="Arial"/>
                <a:cs typeface="Arial"/>
              </a:rPr>
              <a:t> </a:t>
            </a:r>
            <a:r>
              <a:rPr sz="1400" i="1" kern="0" spc="-20" dirty="0">
                <a:solidFill>
                  <a:srgbClr val="4A5462"/>
                </a:solidFill>
                <a:latin typeface="Arial"/>
                <a:cs typeface="Arial"/>
              </a:rPr>
              <a:t>out"</a:t>
            </a:r>
            <a:endParaRPr sz="1400" kern="0">
              <a:solidFill>
                <a:sysClr val="windowText" lastClr="000000"/>
              </a:solidFill>
              <a:latin typeface="Arial"/>
              <a:cs typeface="Arial"/>
            </a:endParaRPr>
          </a:p>
        </p:txBody>
      </p:sp>
      <p:grpSp>
        <p:nvGrpSpPr>
          <p:cNvPr id="32" name="object 16">
            <a:extLst>
              <a:ext uri="{FF2B5EF4-FFF2-40B4-BE49-F238E27FC236}">
                <a16:creationId xmlns:a16="http://schemas.microsoft.com/office/drawing/2014/main" id="{26ECEC8F-77A7-3AD7-0F02-462B2458F9A9}"/>
              </a:ext>
            </a:extLst>
          </p:cNvPr>
          <p:cNvGrpSpPr/>
          <p:nvPr/>
        </p:nvGrpSpPr>
        <p:grpSpPr>
          <a:xfrm>
            <a:off x="6264274" y="4371182"/>
            <a:ext cx="5524500" cy="1600200"/>
            <a:chOff x="6210299" y="1676399"/>
            <a:chExt cx="5524500" cy="1600200"/>
          </a:xfrm>
        </p:grpSpPr>
        <p:sp>
          <p:nvSpPr>
            <p:cNvPr id="33" name="object 17">
              <a:extLst>
                <a:ext uri="{FF2B5EF4-FFF2-40B4-BE49-F238E27FC236}">
                  <a16:creationId xmlns:a16="http://schemas.microsoft.com/office/drawing/2014/main" id="{ABAFA4AF-3BDE-11F4-7FF1-B2F4336A402A}"/>
                </a:ext>
              </a:extLst>
            </p:cNvPr>
            <p:cNvSpPr/>
            <p:nvPr/>
          </p:nvSpPr>
          <p:spPr>
            <a:xfrm>
              <a:off x="6229349" y="1676399"/>
              <a:ext cx="5505450" cy="1600200"/>
            </a:xfrm>
            <a:custGeom>
              <a:avLst/>
              <a:gdLst/>
              <a:ahLst/>
              <a:cxnLst/>
              <a:rect l="l" t="t" r="r" b="b"/>
              <a:pathLst>
                <a:path w="5505450" h="1600200">
                  <a:moveTo>
                    <a:pt x="5434252" y="1600199"/>
                  </a:moveTo>
                  <a:lnTo>
                    <a:pt x="0" y="1600199"/>
                  </a:lnTo>
                  <a:lnTo>
                    <a:pt x="0" y="0"/>
                  </a:lnTo>
                  <a:lnTo>
                    <a:pt x="5434252" y="0"/>
                  </a:lnTo>
                  <a:lnTo>
                    <a:pt x="5439208" y="488"/>
                  </a:lnTo>
                  <a:lnTo>
                    <a:pt x="5475742" y="15621"/>
                  </a:lnTo>
                  <a:lnTo>
                    <a:pt x="5501562" y="51661"/>
                  </a:lnTo>
                  <a:lnTo>
                    <a:pt x="5505449" y="71196"/>
                  </a:lnTo>
                  <a:lnTo>
                    <a:pt x="5505449" y="1529003"/>
                  </a:lnTo>
                  <a:lnTo>
                    <a:pt x="5489826" y="1570494"/>
                  </a:lnTo>
                  <a:lnTo>
                    <a:pt x="5453786" y="1596314"/>
                  </a:lnTo>
                  <a:lnTo>
                    <a:pt x="5434252" y="1600199"/>
                  </a:lnTo>
                  <a:close/>
                </a:path>
              </a:pathLst>
            </a:custGeom>
            <a:solidFill>
              <a:srgbClr val="FFFFFF"/>
            </a:solidFill>
          </p:spPr>
          <p:txBody>
            <a:bodyPr wrap="square" lIns="0" tIns="0" rIns="0" bIns="0" rtlCol="0"/>
            <a:lstStyle/>
            <a:p>
              <a:endParaRPr kern="0">
                <a:solidFill>
                  <a:sysClr val="windowText" lastClr="000000"/>
                </a:solidFill>
              </a:endParaRPr>
            </a:p>
          </p:txBody>
        </p:sp>
        <p:sp>
          <p:nvSpPr>
            <p:cNvPr id="34" name="object 18">
              <a:extLst>
                <a:ext uri="{FF2B5EF4-FFF2-40B4-BE49-F238E27FC236}">
                  <a16:creationId xmlns:a16="http://schemas.microsoft.com/office/drawing/2014/main" id="{E3D111FF-2515-8317-9B04-FEA9981FA58F}"/>
                </a:ext>
              </a:extLst>
            </p:cNvPr>
            <p:cNvSpPr/>
            <p:nvPr/>
          </p:nvSpPr>
          <p:spPr>
            <a:xfrm>
              <a:off x="6210299" y="1676399"/>
              <a:ext cx="38100" cy="1600200"/>
            </a:xfrm>
            <a:custGeom>
              <a:avLst/>
              <a:gdLst/>
              <a:ahLst/>
              <a:cxnLst/>
              <a:rect l="l" t="t" r="r" b="b"/>
              <a:pathLst>
                <a:path w="38100" h="1600200">
                  <a:moveTo>
                    <a:pt x="38099" y="1600199"/>
                  </a:moveTo>
                  <a:lnTo>
                    <a:pt x="0" y="1600199"/>
                  </a:lnTo>
                  <a:lnTo>
                    <a:pt x="0" y="0"/>
                  </a:lnTo>
                  <a:lnTo>
                    <a:pt x="38099" y="0"/>
                  </a:lnTo>
                  <a:lnTo>
                    <a:pt x="38099" y="1600199"/>
                  </a:lnTo>
                  <a:close/>
                </a:path>
              </a:pathLst>
            </a:custGeom>
            <a:solidFill>
              <a:srgbClr val="8B1537"/>
            </a:solidFill>
          </p:spPr>
          <p:txBody>
            <a:bodyPr wrap="square" lIns="0" tIns="0" rIns="0" bIns="0" rtlCol="0"/>
            <a:lstStyle/>
            <a:p>
              <a:endParaRPr kern="0">
                <a:solidFill>
                  <a:sysClr val="windowText" lastClr="000000"/>
                </a:solidFill>
              </a:endParaRPr>
            </a:p>
          </p:txBody>
        </p:sp>
      </p:grpSp>
      <p:sp>
        <p:nvSpPr>
          <p:cNvPr id="35" name="object 22">
            <a:extLst>
              <a:ext uri="{FF2B5EF4-FFF2-40B4-BE49-F238E27FC236}">
                <a16:creationId xmlns:a16="http://schemas.microsoft.com/office/drawing/2014/main" id="{42A8E7F5-676A-4D2E-F4B9-5AFE94587C55}"/>
              </a:ext>
            </a:extLst>
          </p:cNvPr>
          <p:cNvSpPr txBox="1">
            <a:spLocks noGrp="1"/>
          </p:cNvSpPr>
          <p:nvPr>
            <p:ph type="body" idx="1"/>
          </p:nvPr>
        </p:nvSpPr>
        <p:spPr>
          <a:xfrm>
            <a:off x="6442076" y="4404372"/>
            <a:ext cx="4968875" cy="1412694"/>
          </a:xfrm>
          <a:prstGeom prst="rect">
            <a:avLst/>
          </a:prstGeom>
        </p:spPr>
        <p:txBody>
          <a:bodyPr vert="horz" wrap="square" lIns="0" tIns="93980" rIns="0" bIns="0" rtlCol="0">
            <a:spAutoFit/>
          </a:bodyPr>
          <a:lstStyle/>
          <a:p>
            <a:pPr marL="12700">
              <a:spcBef>
                <a:spcPts val="740"/>
              </a:spcBef>
            </a:pPr>
            <a:r>
              <a:rPr spc="-190" dirty="0"/>
              <a:t>3</a:t>
            </a:r>
            <a:r>
              <a:rPr spc="-135" dirty="0"/>
              <a:t> </a:t>
            </a:r>
            <a:r>
              <a:rPr spc="-220" dirty="0"/>
              <a:t>Steps</a:t>
            </a:r>
            <a:r>
              <a:rPr spc="-135" dirty="0"/>
              <a:t> </a:t>
            </a:r>
            <a:r>
              <a:rPr spc="-120" dirty="0"/>
              <a:t>for</a:t>
            </a:r>
            <a:r>
              <a:rPr spc="-135" dirty="0"/>
              <a:t> </a:t>
            </a:r>
            <a:r>
              <a:rPr spc="-185" dirty="0"/>
              <a:t>Panic:</a:t>
            </a:r>
            <a:r>
              <a:rPr spc="-130" dirty="0"/>
              <a:t> </a:t>
            </a:r>
            <a:r>
              <a:rPr spc="-220" dirty="0"/>
              <a:t>MORE,</a:t>
            </a:r>
            <a:r>
              <a:rPr spc="-135" dirty="0"/>
              <a:t> </a:t>
            </a:r>
            <a:r>
              <a:rPr spc="-215" dirty="0"/>
              <a:t>MAYBE,</a:t>
            </a:r>
            <a:r>
              <a:rPr spc="-135" dirty="0"/>
              <a:t> </a:t>
            </a:r>
            <a:r>
              <a:rPr spc="-20" dirty="0"/>
              <a:t>MOVE</a:t>
            </a:r>
          </a:p>
          <a:p>
            <a:pPr marL="202565" indent="-166370">
              <a:spcBef>
                <a:spcPts val="560"/>
              </a:spcBef>
              <a:buClr>
                <a:srgbClr val="374050"/>
              </a:buClr>
              <a:buSzPct val="103846"/>
              <a:buFont typeface="Open Sans"/>
              <a:buAutoNum type="arabicPeriod"/>
              <a:tabLst>
                <a:tab pos="202565" algn="l"/>
              </a:tabLst>
            </a:pPr>
            <a:r>
              <a:rPr sz="1300" spc="-85" dirty="0">
                <a:solidFill>
                  <a:schemeClr val="tx2"/>
                </a:solidFill>
                <a:latin typeface="Open Sans Semibold"/>
                <a:cs typeface="Open Sans Semibold"/>
              </a:rPr>
              <a:t>MORE</a:t>
            </a:r>
            <a:r>
              <a:rPr sz="1350" b="0" spc="-85" dirty="0">
                <a:solidFill>
                  <a:srgbClr val="374050"/>
                </a:solidFill>
                <a:latin typeface="Open Sans"/>
                <a:cs typeface="Open Sans"/>
              </a:rPr>
              <a:t>:</a:t>
            </a:r>
            <a:r>
              <a:rPr sz="1350" b="0" spc="-10" dirty="0">
                <a:solidFill>
                  <a:srgbClr val="374050"/>
                </a:solidFill>
                <a:latin typeface="Open Sans"/>
                <a:cs typeface="Open Sans"/>
              </a:rPr>
              <a:t> </a:t>
            </a:r>
            <a:r>
              <a:rPr sz="1350" b="0" spc="-70" dirty="0">
                <a:solidFill>
                  <a:srgbClr val="374050"/>
                </a:solidFill>
                <a:latin typeface="Open Sans"/>
                <a:cs typeface="Open Sans"/>
              </a:rPr>
              <a:t>Tell</a:t>
            </a:r>
            <a:r>
              <a:rPr sz="1350" b="0" spc="-10" dirty="0">
                <a:solidFill>
                  <a:srgbClr val="374050"/>
                </a:solidFill>
                <a:latin typeface="Open Sans"/>
                <a:cs typeface="Open Sans"/>
              </a:rPr>
              <a:t> </a:t>
            </a:r>
            <a:r>
              <a:rPr sz="1350" b="0" spc="-90" dirty="0">
                <a:solidFill>
                  <a:srgbClr val="374050"/>
                </a:solidFill>
                <a:latin typeface="Open Sans"/>
                <a:cs typeface="Open Sans"/>
              </a:rPr>
              <a:t>the</a:t>
            </a:r>
            <a:r>
              <a:rPr sz="1350" b="0" spc="-10" dirty="0">
                <a:solidFill>
                  <a:srgbClr val="374050"/>
                </a:solidFill>
                <a:latin typeface="Open Sans"/>
                <a:cs typeface="Open Sans"/>
              </a:rPr>
              <a:t> </a:t>
            </a:r>
            <a:r>
              <a:rPr sz="1350" b="0" spc="-75" dirty="0">
                <a:solidFill>
                  <a:srgbClr val="374050"/>
                </a:solidFill>
                <a:latin typeface="Open Sans"/>
                <a:cs typeface="Open Sans"/>
              </a:rPr>
              <a:t>anxiety</a:t>
            </a:r>
            <a:r>
              <a:rPr sz="1350" b="0" spc="-10" dirty="0">
                <a:solidFill>
                  <a:srgbClr val="374050"/>
                </a:solidFill>
                <a:latin typeface="Open Sans"/>
                <a:cs typeface="Open Sans"/>
              </a:rPr>
              <a:t> </a:t>
            </a:r>
            <a:r>
              <a:rPr sz="1350" b="0" spc="-80" dirty="0">
                <a:solidFill>
                  <a:srgbClr val="374050"/>
                </a:solidFill>
                <a:latin typeface="Open Sans"/>
                <a:cs typeface="Open Sans"/>
              </a:rPr>
              <a:t>to</a:t>
            </a:r>
            <a:r>
              <a:rPr sz="1350" b="0" spc="-10" dirty="0">
                <a:solidFill>
                  <a:srgbClr val="374050"/>
                </a:solidFill>
                <a:latin typeface="Open Sans"/>
                <a:cs typeface="Open Sans"/>
              </a:rPr>
              <a:t> </a:t>
            </a:r>
            <a:r>
              <a:rPr sz="1350" b="0" spc="-75" dirty="0">
                <a:solidFill>
                  <a:srgbClr val="374050"/>
                </a:solidFill>
                <a:latin typeface="Open Sans"/>
                <a:cs typeface="Open Sans"/>
              </a:rPr>
              <a:t>intensify</a:t>
            </a:r>
            <a:r>
              <a:rPr sz="1350" b="0" spc="-5" dirty="0">
                <a:solidFill>
                  <a:srgbClr val="374050"/>
                </a:solidFill>
                <a:latin typeface="Open Sans"/>
                <a:cs typeface="Open Sans"/>
              </a:rPr>
              <a:t> </a:t>
            </a:r>
            <a:r>
              <a:rPr sz="1350" b="0" spc="-80" dirty="0">
                <a:solidFill>
                  <a:srgbClr val="374050"/>
                </a:solidFill>
                <a:latin typeface="Open Sans"/>
                <a:cs typeface="Open Sans"/>
              </a:rPr>
              <a:t>("Bring</a:t>
            </a:r>
            <a:r>
              <a:rPr sz="1350" b="0" spc="-10" dirty="0">
                <a:solidFill>
                  <a:srgbClr val="374050"/>
                </a:solidFill>
                <a:latin typeface="Open Sans"/>
                <a:cs typeface="Open Sans"/>
              </a:rPr>
              <a:t> </a:t>
            </a:r>
            <a:r>
              <a:rPr sz="1350" b="0" spc="-20" dirty="0">
                <a:solidFill>
                  <a:srgbClr val="374050"/>
                </a:solidFill>
                <a:latin typeface="Open Sans"/>
                <a:cs typeface="Open Sans"/>
              </a:rPr>
              <a:t>it!")</a:t>
            </a:r>
            <a:endParaRPr sz="1350" dirty="0">
              <a:latin typeface="Open Sans"/>
              <a:cs typeface="Open Sans"/>
            </a:endParaRPr>
          </a:p>
          <a:p>
            <a:pPr marL="202565" marR="5080" indent="-167005">
              <a:lnSpc>
                <a:spcPct val="111100"/>
              </a:lnSpc>
              <a:spcBef>
                <a:spcPts val="300"/>
              </a:spcBef>
              <a:buClr>
                <a:srgbClr val="374050"/>
              </a:buClr>
              <a:buSzPct val="103846"/>
              <a:buFont typeface="Open Sans"/>
              <a:buAutoNum type="arabicPeriod"/>
              <a:tabLst>
                <a:tab pos="202565" algn="l"/>
              </a:tabLst>
            </a:pPr>
            <a:r>
              <a:rPr sz="1300" spc="-80" dirty="0">
                <a:solidFill>
                  <a:schemeClr val="tx2"/>
                </a:solidFill>
                <a:latin typeface="Open Sans Semibold"/>
                <a:cs typeface="Open Sans Semibold"/>
              </a:rPr>
              <a:t>MAYBE</a:t>
            </a:r>
            <a:r>
              <a:rPr sz="1350" b="0" spc="-80" dirty="0">
                <a:solidFill>
                  <a:srgbClr val="374050"/>
                </a:solidFill>
                <a:latin typeface="Open Sans"/>
                <a:cs typeface="Open Sans"/>
              </a:rPr>
              <a:t>:</a:t>
            </a:r>
            <a:r>
              <a:rPr sz="1350" b="0" dirty="0">
                <a:solidFill>
                  <a:srgbClr val="374050"/>
                </a:solidFill>
                <a:latin typeface="Open Sans"/>
                <a:cs typeface="Open Sans"/>
              </a:rPr>
              <a:t> </a:t>
            </a:r>
            <a:r>
              <a:rPr sz="1350" b="0" spc="-85" dirty="0">
                <a:solidFill>
                  <a:srgbClr val="374050"/>
                </a:solidFill>
                <a:latin typeface="Open Sans"/>
                <a:cs typeface="Open Sans"/>
              </a:rPr>
              <a:t>Accept</a:t>
            </a:r>
            <a:r>
              <a:rPr sz="1350" b="0" dirty="0">
                <a:solidFill>
                  <a:srgbClr val="374050"/>
                </a:solidFill>
                <a:latin typeface="Open Sans"/>
                <a:cs typeface="Open Sans"/>
              </a:rPr>
              <a:t> </a:t>
            </a:r>
            <a:r>
              <a:rPr sz="1350" b="0" spc="-80" dirty="0">
                <a:solidFill>
                  <a:srgbClr val="374050"/>
                </a:solidFill>
                <a:latin typeface="Open Sans"/>
                <a:cs typeface="Open Sans"/>
              </a:rPr>
              <a:t>uncertainty</a:t>
            </a:r>
            <a:r>
              <a:rPr sz="1350" b="0" dirty="0">
                <a:solidFill>
                  <a:srgbClr val="374050"/>
                </a:solidFill>
                <a:latin typeface="Open Sans"/>
                <a:cs typeface="Open Sans"/>
              </a:rPr>
              <a:t> </a:t>
            </a:r>
            <a:r>
              <a:rPr sz="1350" b="0" spc="-95" dirty="0">
                <a:solidFill>
                  <a:srgbClr val="374050"/>
                </a:solidFill>
                <a:latin typeface="Open Sans"/>
                <a:cs typeface="Open Sans"/>
              </a:rPr>
              <a:t>("Maybe</a:t>
            </a:r>
            <a:r>
              <a:rPr sz="1350" b="0" dirty="0">
                <a:solidFill>
                  <a:srgbClr val="374050"/>
                </a:solidFill>
                <a:latin typeface="Open Sans"/>
                <a:cs typeface="Open Sans"/>
              </a:rPr>
              <a:t> </a:t>
            </a:r>
            <a:r>
              <a:rPr sz="1350" b="0" spc="-90" dirty="0">
                <a:solidFill>
                  <a:srgbClr val="374050"/>
                </a:solidFill>
                <a:latin typeface="Open Sans"/>
                <a:cs typeface="Open Sans"/>
              </a:rPr>
              <a:t>something</a:t>
            </a:r>
            <a:r>
              <a:rPr sz="1350" b="0" dirty="0">
                <a:solidFill>
                  <a:srgbClr val="374050"/>
                </a:solidFill>
                <a:latin typeface="Open Sans"/>
                <a:cs typeface="Open Sans"/>
              </a:rPr>
              <a:t> </a:t>
            </a:r>
            <a:r>
              <a:rPr sz="1350" b="0" spc="-65" dirty="0">
                <a:solidFill>
                  <a:srgbClr val="374050"/>
                </a:solidFill>
                <a:latin typeface="Open Sans"/>
                <a:cs typeface="Open Sans"/>
              </a:rPr>
              <a:t>will</a:t>
            </a:r>
            <a:r>
              <a:rPr sz="1350" b="0" dirty="0">
                <a:solidFill>
                  <a:srgbClr val="374050"/>
                </a:solidFill>
                <a:latin typeface="Open Sans"/>
                <a:cs typeface="Open Sans"/>
              </a:rPr>
              <a:t> </a:t>
            </a:r>
            <a:r>
              <a:rPr sz="1350" b="0" spc="-95" dirty="0">
                <a:solidFill>
                  <a:srgbClr val="374050"/>
                </a:solidFill>
                <a:latin typeface="Open Sans"/>
                <a:cs typeface="Open Sans"/>
              </a:rPr>
              <a:t>happen,</a:t>
            </a:r>
            <a:r>
              <a:rPr sz="1350" b="0" spc="5" dirty="0">
                <a:solidFill>
                  <a:srgbClr val="374050"/>
                </a:solidFill>
                <a:latin typeface="Open Sans"/>
                <a:cs typeface="Open Sans"/>
              </a:rPr>
              <a:t> </a:t>
            </a:r>
            <a:r>
              <a:rPr sz="1350" b="0" spc="-50" dirty="0">
                <a:solidFill>
                  <a:srgbClr val="374050"/>
                </a:solidFill>
                <a:latin typeface="Open Sans"/>
                <a:cs typeface="Open Sans"/>
              </a:rPr>
              <a:t>maybe </a:t>
            </a:r>
            <a:r>
              <a:rPr sz="1350" b="0" spc="-10" dirty="0">
                <a:solidFill>
                  <a:srgbClr val="374050"/>
                </a:solidFill>
                <a:latin typeface="Open Sans"/>
                <a:cs typeface="Open Sans"/>
              </a:rPr>
              <a:t>not")</a:t>
            </a:r>
            <a:endParaRPr sz="1350" dirty="0">
              <a:latin typeface="Open Sans"/>
              <a:cs typeface="Open Sans"/>
            </a:endParaRPr>
          </a:p>
          <a:p>
            <a:pPr marL="202565" indent="-166370">
              <a:spcBef>
                <a:spcPts val="480"/>
              </a:spcBef>
              <a:buClr>
                <a:srgbClr val="374050"/>
              </a:buClr>
              <a:buSzPct val="103846"/>
              <a:buFont typeface="Open Sans"/>
              <a:buAutoNum type="arabicPeriod"/>
              <a:tabLst>
                <a:tab pos="202565" algn="l"/>
              </a:tabLst>
            </a:pPr>
            <a:r>
              <a:rPr sz="1300" spc="-85" dirty="0">
                <a:solidFill>
                  <a:schemeClr val="tx2"/>
                </a:solidFill>
                <a:latin typeface="Open Sans Semibold"/>
                <a:cs typeface="Open Sans Semibold"/>
              </a:rPr>
              <a:t>MOVE</a:t>
            </a:r>
            <a:r>
              <a:rPr sz="1350" b="0" spc="-85" dirty="0">
                <a:solidFill>
                  <a:srgbClr val="374050"/>
                </a:solidFill>
                <a:latin typeface="Open Sans"/>
                <a:cs typeface="Open Sans"/>
              </a:rPr>
              <a:t>:</a:t>
            </a:r>
            <a:r>
              <a:rPr sz="1350" b="0" spc="-30" dirty="0">
                <a:solidFill>
                  <a:srgbClr val="374050"/>
                </a:solidFill>
                <a:latin typeface="Open Sans"/>
                <a:cs typeface="Open Sans"/>
              </a:rPr>
              <a:t> </a:t>
            </a:r>
            <a:r>
              <a:rPr sz="1350" b="0" spc="-80" dirty="0">
                <a:solidFill>
                  <a:srgbClr val="374050"/>
                </a:solidFill>
                <a:latin typeface="Open Sans"/>
                <a:cs typeface="Open Sans"/>
              </a:rPr>
              <a:t>Stay</a:t>
            </a:r>
            <a:r>
              <a:rPr sz="1350" b="0" spc="-20" dirty="0">
                <a:solidFill>
                  <a:srgbClr val="374050"/>
                </a:solidFill>
                <a:latin typeface="Open Sans"/>
                <a:cs typeface="Open Sans"/>
              </a:rPr>
              <a:t> </a:t>
            </a:r>
            <a:r>
              <a:rPr sz="1350" b="0" spc="-70" dirty="0">
                <a:solidFill>
                  <a:srgbClr val="374050"/>
                </a:solidFill>
                <a:latin typeface="Open Sans"/>
                <a:cs typeface="Open Sans"/>
              </a:rPr>
              <a:t>in</a:t>
            </a:r>
            <a:r>
              <a:rPr sz="1350" b="0" spc="-15" dirty="0">
                <a:solidFill>
                  <a:srgbClr val="374050"/>
                </a:solidFill>
                <a:latin typeface="Open Sans"/>
                <a:cs typeface="Open Sans"/>
              </a:rPr>
              <a:t> </a:t>
            </a:r>
            <a:r>
              <a:rPr sz="1350" b="0" spc="-90" dirty="0">
                <a:solidFill>
                  <a:srgbClr val="374050"/>
                </a:solidFill>
                <a:latin typeface="Open Sans"/>
                <a:cs typeface="Open Sans"/>
              </a:rPr>
              <a:t>the</a:t>
            </a:r>
            <a:r>
              <a:rPr sz="1350" b="0" spc="-20" dirty="0">
                <a:solidFill>
                  <a:srgbClr val="374050"/>
                </a:solidFill>
                <a:latin typeface="Open Sans"/>
                <a:cs typeface="Open Sans"/>
              </a:rPr>
              <a:t> </a:t>
            </a:r>
            <a:r>
              <a:rPr sz="1350" b="0" spc="-75" dirty="0">
                <a:solidFill>
                  <a:srgbClr val="374050"/>
                </a:solidFill>
                <a:latin typeface="Open Sans"/>
                <a:cs typeface="Open Sans"/>
              </a:rPr>
              <a:t>situation</a:t>
            </a:r>
            <a:r>
              <a:rPr sz="1350" b="0" spc="-20" dirty="0">
                <a:solidFill>
                  <a:srgbClr val="374050"/>
                </a:solidFill>
                <a:latin typeface="Open Sans"/>
                <a:cs typeface="Open Sans"/>
              </a:rPr>
              <a:t> </a:t>
            </a:r>
            <a:r>
              <a:rPr sz="1350" b="0" spc="-100" dirty="0">
                <a:solidFill>
                  <a:srgbClr val="374050"/>
                </a:solidFill>
                <a:latin typeface="Open Sans"/>
                <a:cs typeface="Open Sans"/>
              </a:rPr>
              <a:t>and</a:t>
            </a:r>
            <a:r>
              <a:rPr sz="1350" b="0" spc="-15" dirty="0">
                <a:solidFill>
                  <a:srgbClr val="374050"/>
                </a:solidFill>
                <a:latin typeface="Open Sans"/>
                <a:cs typeface="Open Sans"/>
              </a:rPr>
              <a:t> </a:t>
            </a:r>
            <a:r>
              <a:rPr sz="1350" b="0" spc="-90" dirty="0">
                <a:solidFill>
                  <a:srgbClr val="374050"/>
                </a:solidFill>
                <a:latin typeface="Open Sans"/>
                <a:cs typeface="Open Sans"/>
              </a:rPr>
              <a:t>proceed</a:t>
            </a:r>
            <a:r>
              <a:rPr sz="1350" b="0" spc="-20" dirty="0">
                <a:solidFill>
                  <a:srgbClr val="374050"/>
                </a:solidFill>
                <a:latin typeface="Open Sans"/>
                <a:cs typeface="Open Sans"/>
              </a:rPr>
              <a:t> </a:t>
            </a:r>
            <a:r>
              <a:rPr sz="1350" b="0" spc="-85" dirty="0">
                <a:solidFill>
                  <a:srgbClr val="374050"/>
                </a:solidFill>
                <a:latin typeface="Open Sans"/>
                <a:cs typeface="Open Sans"/>
              </a:rPr>
              <a:t>("Do</a:t>
            </a:r>
            <a:r>
              <a:rPr sz="1350" b="0" spc="-20" dirty="0">
                <a:solidFill>
                  <a:srgbClr val="374050"/>
                </a:solidFill>
                <a:latin typeface="Open Sans"/>
                <a:cs typeface="Open Sans"/>
              </a:rPr>
              <a:t> </a:t>
            </a:r>
            <a:r>
              <a:rPr sz="1350" b="0" spc="-50" dirty="0">
                <a:solidFill>
                  <a:srgbClr val="374050"/>
                </a:solidFill>
                <a:latin typeface="Open Sans"/>
                <a:cs typeface="Open Sans"/>
              </a:rPr>
              <a:t>it</a:t>
            </a:r>
            <a:r>
              <a:rPr sz="1350" b="0" spc="-15" dirty="0">
                <a:solidFill>
                  <a:srgbClr val="374050"/>
                </a:solidFill>
                <a:latin typeface="Open Sans"/>
                <a:cs typeface="Open Sans"/>
              </a:rPr>
              <a:t> </a:t>
            </a:r>
            <a:r>
              <a:rPr sz="1350" b="0" spc="-10" dirty="0">
                <a:solidFill>
                  <a:srgbClr val="374050"/>
                </a:solidFill>
                <a:latin typeface="Open Sans"/>
                <a:cs typeface="Open Sans"/>
              </a:rPr>
              <a:t>anyway")</a:t>
            </a:r>
            <a:endParaRPr sz="1350" dirty="0">
              <a:latin typeface="Open Sans"/>
              <a:cs typeface="Open Sans"/>
            </a:endParaRPr>
          </a:p>
        </p:txBody>
      </p:sp>
      <p:pic>
        <p:nvPicPr>
          <p:cNvPr id="1028" name="Picture 4" descr="Generated image">
            <a:extLst>
              <a:ext uri="{FF2B5EF4-FFF2-40B4-BE49-F238E27FC236}">
                <a16:creationId xmlns:a16="http://schemas.microsoft.com/office/drawing/2014/main" id="{9B815A12-FF2E-A033-22CD-7747935FAC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3932" y="675897"/>
            <a:ext cx="3540969" cy="3540969"/>
          </a:xfrm>
          <a:prstGeom prst="rect">
            <a:avLst/>
          </a:prstGeom>
          <a:noFill/>
          <a:extLst>
            <a:ext uri="{909E8E84-426E-40DD-AFC4-6F175D3DCCD1}">
              <a14:hiddenFill xmlns:a14="http://schemas.microsoft.com/office/drawing/2010/main">
                <a:solidFill>
                  <a:srgbClr val="FFFFFF"/>
                </a:solidFill>
              </a14:hiddenFill>
            </a:ext>
          </a:extLst>
        </p:spPr>
      </p:pic>
      <p:pic>
        <p:nvPicPr>
          <p:cNvPr id="16" name="object 10">
            <a:extLst>
              <a:ext uri="{FF2B5EF4-FFF2-40B4-BE49-F238E27FC236}">
                <a16:creationId xmlns:a16="http://schemas.microsoft.com/office/drawing/2014/main" id="{A5516F52-889D-B9AB-83F5-5096CC8888A2}"/>
              </a:ext>
            </a:extLst>
          </p:cNvPr>
          <p:cNvPicPr/>
          <p:nvPr/>
        </p:nvPicPr>
        <p:blipFill>
          <a:blip r:embed="rId4" cstate="print"/>
          <a:stretch>
            <a:fillRect/>
          </a:stretch>
        </p:blipFill>
        <p:spPr>
          <a:xfrm>
            <a:off x="10572750" y="286545"/>
            <a:ext cx="1333499" cy="133349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66666"/>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15254</TotalTime>
  <Words>1421</Words>
  <Application>Microsoft Office PowerPoint</Application>
  <PresentationFormat>Widescreen</PresentationFormat>
  <Paragraphs>186</Paragraphs>
  <Slides>14</Slides>
  <Notes>1</Notes>
  <HiddenSlides>0</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14</vt:i4>
      </vt:variant>
    </vt:vector>
  </HeadingPairs>
  <TitlesOfParts>
    <vt:vector size="30" baseType="lpstr">
      <vt:lpstr>Noto Kufi Arabic</vt:lpstr>
      <vt:lpstr>Arial</vt:lpstr>
      <vt:lpstr>Arial Nova</vt:lpstr>
      <vt:lpstr>Calibri</vt:lpstr>
      <vt:lpstr>Gill Sans MT</vt:lpstr>
      <vt:lpstr>Lucida Sans</vt:lpstr>
      <vt:lpstr>Merriweather</vt:lpstr>
      <vt:lpstr>Merriweather Light</vt:lpstr>
      <vt:lpstr>Open Sans</vt:lpstr>
      <vt:lpstr>Open Sans Semibold</vt:lpstr>
      <vt:lpstr>Sylfaen</vt:lpstr>
      <vt:lpstr>Tahoma</vt:lpstr>
      <vt:lpstr>Verdana</vt:lpstr>
      <vt:lpstr>Office Theme</vt:lpstr>
      <vt:lpstr>1_Office Theme</vt:lpstr>
      <vt:lpstr>2_Office Theme</vt:lpstr>
      <vt:lpstr>PowerPoint Presentation</vt:lpstr>
      <vt:lpstr>PowerPoint Presentation</vt:lpstr>
      <vt:lpstr>Learning Objectives</vt:lpstr>
      <vt:lpstr>Understanding Anxiety</vt:lpstr>
      <vt:lpstr>Understanding Anxiety</vt:lpstr>
      <vt:lpstr>Normal Body Sensations of Anxiety</vt:lpstr>
      <vt:lpstr>Anxiety Floor Check</vt:lpstr>
      <vt:lpstr>The Anxiety Cycle &amp; Safety Behaviors</vt:lpstr>
      <vt:lpstr>Palm Tree Coping</vt:lpstr>
      <vt:lpstr>Surf the Wave</vt:lpstr>
      <vt:lpstr>Feeling and Dealing in Relationship</vt:lpstr>
      <vt:lpstr>Learning Objectives</vt:lpstr>
      <vt:lpstr>Gimkit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CATALYZE</dc:title>
  <dc:creator>Sally</dc:creator>
  <cp:lastModifiedBy>Aaron Eggman</cp:lastModifiedBy>
  <cp:revision>9</cp:revision>
  <dcterms:created xsi:type="dcterms:W3CDTF">2021-01-21T02:58:58Z</dcterms:created>
  <dcterms:modified xsi:type="dcterms:W3CDTF">2025-10-01T22:21:28Z</dcterms:modified>
</cp:coreProperties>
</file>

<file path=docProps/thumbnail.jpeg>
</file>